
<file path=[Content_Types].xml><?xml version="1.0" encoding="utf-8"?>
<Types xmlns="http://schemas.openxmlformats.org/package/2006/content-types">
  <Default Extension="png" ContentType="image/png"/>
  <Default Extension="bin" ContentType="application/vnd.openxmlformats-officedocument.oleObject"/>
  <Default Extension="mp3" ContentType="audio/mpeg"/>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67"/>
  </p:notesMasterIdLst>
  <p:handoutMasterIdLst>
    <p:handoutMasterId r:id="rId68"/>
  </p:handoutMasterIdLst>
  <p:sldIdLst>
    <p:sldId id="471" r:id="rId2"/>
    <p:sldId id="478" r:id="rId3"/>
    <p:sldId id="744" r:id="rId4"/>
    <p:sldId id="545" r:id="rId5"/>
    <p:sldId id="549" r:id="rId6"/>
    <p:sldId id="700" r:id="rId7"/>
    <p:sldId id="701" r:id="rId8"/>
    <p:sldId id="754" r:id="rId9"/>
    <p:sldId id="755" r:id="rId10"/>
    <p:sldId id="756" r:id="rId11"/>
    <p:sldId id="757" r:id="rId12"/>
    <p:sldId id="765" r:id="rId13"/>
    <p:sldId id="766" r:id="rId14"/>
    <p:sldId id="767" r:id="rId15"/>
    <p:sldId id="768" r:id="rId16"/>
    <p:sldId id="769" r:id="rId17"/>
    <p:sldId id="770" r:id="rId18"/>
    <p:sldId id="771" r:id="rId19"/>
    <p:sldId id="758" r:id="rId20"/>
    <p:sldId id="761" r:id="rId21"/>
    <p:sldId id="762" r:id="rId22"/>
    <p:sldId id="764" r:id="rId23"/>
    <p:sldId id="772" r:id="rId24"/>
    <p:sldId id="773" r:id="rId25"/>
    <p:sldId id="774" r:id="rId26"/>
    <p:sldId id="710" r:id="rId27"/>
    <p:sldId id="698" r:id="rId28"/>
    <p:sldId id="628" r:id="rId29"/>
    <p:sldId id="747" r:id="rId30"/>
    <p:sldId id="746" r:id="rId31"/>
    <p:sldId id="777" r:id="rId32"/>
    <p:sldId id="778" r:id="rId33"/>
    <p:sldId id="776" r:id="rId34"/>
    <p:sldId id="748" r:id="rId35"/>
    <p:sldId id="780" r:id="rId36"/>
    <p:sldId id="782" r:id="rId37"/>
    <p:sldId id="679" r:id="rId38"/>
    <p:sldId id="645" r:id="rId39"/>
    <p:sldId id="257" r:id="rId40"/>
    <p:sldId id="259" r:id="rId41"/>
    <p:sldId id="750" r:id="rId42"/>
    <p:sldId id="646" r:id="rId43"/>
    <p:sldId id="647" r:id="rId44"/>
    <p:sldId id="651" r:id="rId45"/>
    <p:sldId id="682" r:id="rId46"/>
    <p:sldId id="653" r:id="rId47"/>
    <p:sldId id="751" r:id="rId48"/>
    <p:sldId id="649" r:id="rId49"/>
    <p:sldId id="654" r:id="rId50"/>
    <p:sldId id="666" r:id="rId51"/>
    <p:sldId id="667" r:id="rId52"/>
    <p:sldId id="655" r:id="rId53"/>
    <p:sldId id="683" r:id="rId54"/>
    <p:sldId id="656" r:id="rId55"/>
    <p:sldId id="663" r:id="rId56"/>
    <p:sldId id="752" r:id="rId57"/>
    <p:sldId id="657" r:id="rId58"/>
    <p:sldId id="658" r:id="rId59"/>
    <p:sldId id="753" r:id="rId60"/>
    <p:sldId id="659" r:id="rId61"/>
    <p:sldId id="662" r:id="rId62"/>
    <p:sldId id="684" r:id="rId63"/>
    <p:sldId id="665" r:id="rId64"/>
    <p:sldId id="661" r:id="rId65"/>
    <p:sldId id="745" r:id="rId6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914400" rtl="0" eaLnBrk="1" latinLnBrk="0" hangingPunct="1">
      <a:defRPr kern="1200">
        <a:solidFill>
          <a:schemeClr val="tx1"/>
        </a:solidFill>
        <a:latin typeface="Times New Roman" panose="02020603050405020304" pitchFamily="18" charset="0"/>
        <a:ea typeface="+mn-ea"/>
        <a:cs typeface="+mn-cs"/>
      </a:defRPr>
    </a:lvl6pPr>
    <a:lvl7pPr marL="2743200" algn="l" defTabSz="914400" rtl="0" eaLnBrk="1" latinLnBrk="0" hangingPunct="1">
      <a:defRPr kern="1200">
        <a:solidFill>
          <a:schemeClr val="tx1"/>
        </a:solidFill>
        <a:latin typeface="Times New Roman" panose="02020603050405020304" pitchFamily="18" charset="0"/>
        <a:ea typeface="+mn-ea"/>
        <a:cs typeface="+mn-cs"/>
      </a:defRPr>
    </a:lvl7pPr>
    <a:lvl8pPr marL="3200400" algn="l" defTabSz="914400" rtl="0" eaLnBrk="1" latinLnBrk="0" hangingPunct="1">
      <a:defRPr kern="1200">
        <a:solidFill>
          <a:schemeClr val="tx1"/>
        </a:solidFill>
        <a:latin typeface="Times New Roman" panose="02020603050405020304" pitchFamily="18" charset="0"/>
        <a:ea typeface="+mn-ea"/>
        <a:cs typeface="+mn-cs"/>
      </a:defRPr>
    </a:lvl8pPr>
    <a:lvl9pPr marL="3657600" algn="l" defTabSz="914400" rtl="0" eaLnBrk="1" latinLnBrk="0" hangingPunct="1">
      <a:defRPr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J" initials="lJ" lastIdx="1" clrIdx="0">
    <p:extLst>
      <p:ext uri="{19B8F6BF-5375-455C-9EA6-DF929625EA0E}">
        <p15:presenceInfo xmlns:p15="http://schemas.microsoft.com/office/powerpoint/2012/main" userId="fb64afa5ba73bcc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6600"/>
    <a:srgbClr val="FF9900"/>
    <a:srgbClr val="5088ED"/>
    <a:srgbClr val="72A0FF"/>
    <a:srgbClr val="FF0000"/>
    <a:srgbClr val="E5F2FF"/>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81" autoAdjust="0"/>
    <p:restoredTop sz="94622" autoAdjust="0"/>
  </p:normalViewPr>
  <p:slideViewPr>
    <p:cSldViewPr snapToObjects="1">
      <p:cViewPr varScale="1">
        <p:scale>
          <a:sx n="87" d="100"/>
          <a:sy n="87" d="100"/>
        </p:scale>
        <p:origin x="658" y="77"/>
      </p:cViewPr>
      <p:guideLst>
        <p:guide orient="horz" pos="2160"/>
        <p:guide pos="3840"/>
      </p:guideLst>
    </p:cSldViewPr>
  </p:slideViewPr>
  <p:notesTextViewPr>
    <p:cViewPr>
      <p:scale>
        <a:sx n="100" d="100"/>
        <a:sy n="100" d="100"/>
      </p:scale>
      <p:origin x="0" y="0"/>
    </p:cViewPr>
  </p:notesText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03117843712125"/>
          <c:y val="3.6411592127623675E-2"/>
          <c:w val="0.68220551534619689"/>
          <c:h val="0.78164154600106162"/>
        </c:manualLayout>
      </c:layout>
      <c:barChart>
        <c:barDir val="col"/>
        <c:grouping val="percentStacked"/>
        <c:varyColors val="0"/>
        <c:ser>
          <c:idx val="0"/>
          <c:order val="0"/>
          <c:tx>
            <c:strRef>
              <c:f>Sheet1!$B$1</c:f>
              <c:strCache>
                <c:ptCount val="1"/>
                <c:pt idx="0">
                  <c:v>上课</c:v>
                </c:pt>
              </c:strCache>
            </c:strRef>
          </c:tx>
          <c:spPr>
            <a:solidFill>
              <a:schemeClr val="accent1"/>
            </a:solidFill>
            <a:ln>
              <a:noFill/>
            </a:ln>
            <a:effectLst/>
          </c:spPr>
          <c:invertIfNegative val="0"/>
          <c:cat>
            <c:strRef>
              <c:f>Sheet1!$A$2</c:f>
              <c:strCache>
                <c:ptCount val="1"/>
                <c:pt idx="0">
                  <c:v>课时</c:v>
                </c:pt>
              </c:strCache>
            </c:strRef>
          </c:cat>
          <c:val>
            <c:numRef>
              <c:f>Sheet1!$B$2</c:f>
              <c:numCache>
                <c:formatCode>General</c:formatCode>
                <c:ptCount val="1"/>
                <c:pt idx="0">
                  <c:v>28</c:v>
                </c:pt>
              </c:numCache>
            </c:numRef>
          </c:val>
          <c:extLst>
            <c:ext xmlns:c16="http://schemas.microsoft.com/office/drawing/2014/chart" uri="{C3380CC4-5D6E-409C-BE32-E72D297353CC}">
              <c16:uniqueId val="{00000000-52AA-4C86-81E5-B57667E47759}"/>
            </c:ext>
          </c:extLst>
        </c:ser>
        <c:ser>
          <c:idx val="1"/>
          <c:order val="1"/>
          <c:tx>
            <c:strRef>
              <c:f>Sheet1!$C$1</c:f>
              <c:strCache>
                <c:ptCount val="1"/>
                <c:pt idx="0">
                  <c:v>上机</c:v>
                </c:pt>
              </c:strCache>
            </c:strRef>
          </c:tx>
          <c:spPr>
            <a:solidFill>
              <a:schemeClr val="accent2"/>
            </a:solidFill>
            <a:ln>
              <a:noFill/>
            </a:ln>
            <a:effectLst/>
          </c:spPr>
          <c:invertIfNegative val="0"/>
          <c:cat>
            <c:strRef>
              <c:f>Sheet1!$A$2</c:f>
              <c:strCache>
                <c:ptCount val="1"/>
                <c:pt idx="0">
                  <c:v>课时</c:v>
                </c:pt>
              </c:strCache>
            </c:strRef>
          </c:cat>
          <c:val>
            <c:numRef>
              <c:f>Sheet1!$C$2</c:f>
              <c:numCache>
                <c:formatCode>General</c:formatCode>
                <c:ptCount val="1"/>
                <c:pt idx="0">
                  <c:v>20</c:v>
                </c:pt>
              </c:numCache>
            </c:numRef>
          </c:val>
          <c:extLst>
            <c:ext xmlns:c16="http://schemas.microsoft.com/office/drawing/2014/chart" uri="{C3380CC4-5D6E-409C-BE32-E72D297353CC}">
              <c16:uniqueId val="{00000001-52AA-4C86-81E5-B57667E47759}"/>
            </c:ext>
          </c:extLst>
        </c:ser>
        <c:dLbls>
          <c:showLegendKey val="0"/>
          <c:showVal val="0"/>
          <c:showCatName val="0"/>
          <c:showSerName val="0"/>
          <c:showPercent val="0"/>
          <c:showBubbleSize val="0"/>
        </c:dLbls>
        <c:gapWidth val="150"/>
        <c:overlap val="100"/>
        <c:axId val="519302864"/>
        <c:axId val="519303184"/>
      </c:barChart>
      <c:catAx>
        <c:axId val="519302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519303184"/>
        <c:crosses val="autoZero"/>
        <c:auto val="1"/>
        <c:lblAlgn val="ctr"/>
        <c:lblOffset val="100"/>
        <c:noMultiLvlLbl val="0"/>
      </c:catAx>
      <c:valAx>
        <c:axId val="5193031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5193028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legendEntry>
      <c:layout>
        <c:manualLayout>
          <c:xMode val="edge"/>
          <c:yMode val="edge"/>
          <c:x val="0.13405273810156357"/>
          <c:y val="0.92039461636264386"/>
          <c:w val="0.76626014726028691"/>
          <c:h val="7.074543878528062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cap="all" spc="50" baseline="0">
                <a:solidFill>
                  <a:schemeClr val="tx1">
                    <a:lumMod val="65000"/>
                    <a:lumOff val="35000"/>
                  </a:schemeClr>
                </a:solidFill>
                <a:latin typeface="+mn-lt"/>
                <a:ea typeface="+mn-ea"/>
                <a:cs typeface="+mn-cs"/>
              </a:defRPr>
            </a:pPr>
            <a:r>
              <a:rPr lang="zh-CN" sz="2400" dirty="0"/>
              <a:t>考核方式</a:t>
            </a:r>
          </a:p>
        </c:rich>
      </c:tx>
      <c:layout>
        <c:manualLayout>
          <c:xMode val="edge"/>
          <c:yMode val="edge"/>
          <c:x val="9.246158503019937E-2"/>
          <c:y val="0"/>
        </c:manualLayout>
      </c:layout>
      <c:overlay val="0"/>
      <c:spPr>
        <a:noFill/>
        <a:ln>
          <a:noFill/>
        </a:ln>
        <a:effectLst/>
      </c:spPr>
      <c:txPr>
        <a:bodyPr rot="0" spcFirstLastPara="1" vertOverflow="ellipsis" vert="horz" wrap="square" anchor="ctr" anchorCtr="1"/>
        <a:lstStyle/>
        <a:p>
          <a:pPr>
            <a:defRPr sz="2400" b="1" i="0" u="none" strike="noStrike" kern="1200" cap="all" spc="5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7FB6-4695-A807-051EB00EBABA}"/>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7FB6-4695-A807-051EB00EBABA}"/>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7FB6-4695-A807-051EB00EBABA}"/>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Sheet1!$A$2:$A$4</c:f>
              <c:strCache>
                <c:ptCount val="3"/>
                <c:pt idx="0">
                  <c:v>上课情况</c:v>
                </c:pt>
                <c:pt idx="1">
                  <c:v>程序作业</c:v>
                </c:pt>
                <c:pt idx="2">
                  <c:v>考试成绩</c:v>
                </c:pt>
              </c:strCache>
            </c:strRef>
          </c:cat>
          <c:val>
            <c:numRef>
              <c:f>Sheet1!$B$2:$B$4</c:f>
              <c:numCache>
                <c:formatCode>0%</c:formatCode>
                <c:ptCount val="3"/>
                <c:pt idx="0">
                  <c:v>0.2</c:v>
                </c:pt>
                <c:pt idx="1">
                  <c:v>0.3</c:v>
                </c:pt>
                <c:pt idx="2">
                  <c:v>0.5</c:v>
                </c:pt>
              </c:numCache>
            </c:numRef>
          </c:val>
          <c:extLst>
            <c:ext xmlns:c16="http://schemas.microsoft.com/office/drawing/2014/chart" uri="{C3380CC4-5D6E-409C-BE32-E72D297353CC}">
              <c16:uniqueId val="{00000006-7FB6-4695-A807-051EB00EBABA}"/>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14770222219951643"/>
          <c:y val="0.1237659199482886"/>
          <c:w val="0.85229777780048355"/>
          <c:h val="9.320386960371406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5CD228-36A0-41C2-966B-49F8474B4D52}" type="doc">
      <dgm:prSet loTypeId="urn:microsoft.com/office/officeart/2005/8/layout/chart3" loCatId="relationship" qsTypeId="urn:microsoft.com/office/officeart/2005/8/quickstyle/simple1" qsCatId="simple" csTypeId="urn:microsoft.com/office/officeart/2005/8/colors/accent2_2" csCatId="accent2" phldr="1"/>
      <dgm:spPr/>
    </dgm:pt>
    <dgm:pt modelId="{B5E95AC7-931F-47B2-B11A-40361D495D30}">
      <dgm:prSet phldrT="[文本]"/>
      <dgm:spPr/>
      <dgm:t>
        <a:bodyPr/>
        <a:lstStyle/>
        <a:p>
          <a:r>
            <a:rPr lang="zh-CN" altLang="en-US" dirty="0"/>
            <a:t>实验流体力学</a:t>
          </a:r>
        </a:p>
      </dgm:t>
    </dgm:pt>
    <dgm:pt modelId="{357931C5-E0FA-4835-991C-BF3A526FB943}" type="parTrans" cxnId="{438A4A3E-B82A-4868-BFEC-FCC42D6E244F}">
      <dgm:prSet/>
      <dgm:spPr/>
      <dgm:t>
        <a:bodyPr/>
        <a:lstStyle/>
        <a:p>
          <a:endParaRPr lang="zh-CN" altLang="en-US"/>
        </a:p>
      </dgm:t>
    </dgm:pt>
    <dgm:pt modelId="{F6F0E02F-57BA-4B6C-BA2E-7B952C082BED}" type="sibTrans" cxnId="{438A4A3E-B82A-4868-BFEC-FCC42D6E244F}">
      <dgm:prSet/>
      <dgm:spPr/>
      <dgm:t>
        <a:bodyPr/>
        <a:lstStyle/>
        <a:p>
          <a:endParaRPr lang="zh-CN" altLang="en-US"/>
        </a:p>
      </dgm:t>
    </dgm:pt>
    <dgm:pt modelId="{79697656-B88D-4440-AB3A-62F2A1573E90}">
      <dgm:prSet phldrT="[文本]"/>
      <dgm:spPr/>
      <dgm:t>
        <a:bodyPr/>
        <a:lstStyle/>
        <a:p>
          <a:r>
            <a:rPr lang="zh-CN" altLang="en-US" dirty="0"/>
            <a:t>计算流体力学</a:t>
          </a:r>
        </a:p>
      </dgm:t>
    </dgm:pt>
    <dgm:pt modelId="{9D2A7CAA-0457-48D7-936C-AE64EA387C94}" type="parTrans" cxnId="{D53A1F84-92EF-4489-B8E8-3AE462E44C5A}">
      <dgm:prSet/>
      <dgm:spPr/>
      <dgm:t>
        <a:bodyPr/>
        <a:lstStyle/>
        <a:p>
          <a:endParaRPr lang="zh-CN" altLang="en-US"/>
        </a:p>
      </dgm:t>
    </dgm:pt>
    <dgm:pt modelId="{2BC8B9A1-02B7-464A-B504-288B65FA83AF}" type="sibTrans" cxnId="{D53A1F84-92EF-4489-B8E8-3AE462E44C5A}">
      <dgm:prSet/>
      <dgm:spPr/>
      <dgm:t>
        <a:bodyPr/>
        <a:lstStyle/>
        <a:p>
          <a:endParaRPr lang="zh-CN" altLang="en-US"/>
        </a:p>
      </dgm:t>
    </dgm:pt>
    <dgm:pt modelId="{B97AC5D5-E90A-48F3-9440-07322035DB46}">
      <dgm:prSet phldrT="[文本]"/>
      <dgm:spPr/>
      <dgm:t>
        <a:bodyPr/>
        <a:lstStyle/>
        <a:p>
          <a:r>
            <a:rPr lang="zh-CN" altLang="en-US" dirty="0"/>
            <a:t>理论流体力学</a:t>
          </a:r>
        </a:p>
      </dgm:t>
    </dgm:pt>
    <dgm:pt modelId="{6F464E08-C9F6-4435-9BAD-851823E75461}" type="parTrans" cxnId="{0B4358B2-36CD-45EE-9267-04831256552A}">
      <dgm:prSet/>
      <dgm:spPr/>
      <dgm:t>
        <a:bodyPr/>
        <a:lstStyle/>
        <a:p>
          <a:endParaRPr lang="zh-CN" altLang="en-US"/>
        </a:p>
      </dgm:t>
    </dgm:pt>
    <dgm:pt modelId="{007CFFD1-E9A8-4D00-BEE3-8C9FC7421CC2}" type="sibTrans" cxnId="{0B4358B2-36CD-45EE-9267-04831256552A}">
      <dgm:prSet/>
      <dgm:spPr/>
      <dgm:t>
        <a:bodyPr/>
        <a:lstStyle/>
        <a:p>
          <a:endParaRPr lang="zh-CN" altLang="en-US"/>
        </a:p>
      </dgm:t>
    </dgm:pt>
    <dgm:pt modelId="{B07D92A7-4888-44FF-B203-5F1FC028BF77}" type="pres">
      <dgm:prSet presAssocID="{2D5CD228-36A0-41C2-966B-49F8474B4D52}" presName="compositeShape" presStyleCnt="0">
        <dgm:presLayoutVars>
          <dgm:chMax val="7"/>
          <dgm:dir/>
          <dgm:resizeHandles val="exact"/>
        </dgm:presLayoutVars>
      </dgm:prSet>
      <dgm:spPr/>
    </dgm:pt>
    <dgm:pt modelId="{3C546882-7CBE-4635-AD8F-F1A2B15B6F79}" type="pres">
      <dgm:prSet presAssocID="{2D5CD228-36A0-41C2-966B-49F8474B4D52}" presName="wedge1" presStyleLbl="node1" presStyleIdx="0" presStyleCnt="3"/>
      <dgm:spPr/>
      <dgm:t>
        <a:bodyPr/>
        <a:lstStyle/>
        <a:p>
          <a:endParaRPr lang="zh-CN" altLang="en-US"/>
        </a:p>
      </dgm:t>
    </dgm:pt>
    <dgm:pt modelId="{E408E5A8-CAF4-4655-97DC-DF8CFD979FB9}" type="pres">
      <dgm:prSet presAssocID="{2D5CD228-36A0-41C2-966B-49F8474B4D52}" presName="wedge1Tx" presStyleLbl="node1" presStyleIdx="0" presStyleCnt="3">
        <dgm:presLayoutVars>
          <dgm:chMax val="0"/>
          <dgm:chPref val="0"/>
          <dgm:bulletEnabled val="1"/>
        </dgm:presLayoutVars>
      </dgm:prSet>
      <dgm:spPr/>
      <dgm:t>
        <a:bodyPr/>
        <a:lstStyle/>
        <a:p>
          <a:endParaRPr lang="zh-CN" altLang="en-US"/>
        </a:p>
      </dgm:t>
    </dgm:pt>
    <dgm:pt modelId="{B006C00D-BCB0-491D-9E28-B263C6CA9591}" type="pres">
      <dgm:prSet presAssocID="{2D5CD228-36A0-41C2-966B-49F8474B4D52}" presName="wedge2" presStyleLbl="node1" presStyleIdx="1" presStyleCnt="3"/>
      <dgm:spPr/>
      <dgm:t>
        <a:bodyPr/>
        <a:lstStyle/>
        <a:p>
          <a:endParaRPr lang="zh-CN" altLang="en-US"/>
        </a:p>
      </dgm:t>
    </dgm:pt>
    <dgm:pt modelId="{2EE2F5FC-C76C-4E26-9B64-6B553F982670}" type="pres">
      <dgm:prSet presAssocID="{2D5CD228-36A0-41C2-966B-49F8474B4D52}" presName="wedge2Tx" presStyleLbl="node1" presStyleIdx="1" presStyleCnt="3">
        <dgm:presLayoutVars>
          <dgm:chMax val="0"/>
          <dgm:chPref val="0"/>
          <dgm:bulletEnabled val="1"/>
        </dgm:presLayoutVars>
      </dgm:prSet>
      <dgm:spPr/>
      <dgm:t>
        <a:bodyPr/>
        <a:lstStyle/>
        <a:p>
          <a:endParaRPr lang="zh-CN" altLang="en-US"/>
        </a:p>
      </dgm:t>
    </dgm:pt>
    <dgm:pt modelId="{97C88316-092C-4094-B2DF-B337BE1814A4}" type="pres">
      <dgm:prSet presAssocID="{2D5CD228-36A0-41C2-966B-49F8474B4D52}" presName="wedge3" presStyleLbl="node1" presStyleIdx="2" presStyleCnt="3"/>
      <dgm:spPr/>
      <dgm:t>
        <a:bodyPr/>
        <a:lstStyle/>
        <a:p>
          <a:endParaRPr lang="zh-CN" altLang="en-US"/>
        </a:p>
      </dgm:t>
    </dgm:pt>
    <dgm:pt modelId="{EAB1D1A2-CA66-430F-B2D2-77AB27E45926}" type="pres">
      <dgm:prSet presAssocID="{2D5CD228-36A0-41C2-966B-49F8474B4D52}" presName="wedge3Tx" presStyleLbl="node1" presStyleIdx="2" presStyleCnt="3">
        <dgm:presLayoutVars>
          <dgm:chMax val="0"/>
          <dgm:chPref val="0"/>
          <dgm:bulletEnabled val="1"/>
        </dgm:presLayoutVars>
      </dgm:prSet>
      <dgm:spPr/>
      <dgm:t>
        <a:bodyPr/>
        <a:lstStyle/>
        <a:p>
          <a:endParaRPr lang="zh-CN" altLang="en-US"/>
        </a:p>
      </dgm:t>
    </dgm:pt>
  </dgm:ptLst>
  <dgm:cxnLst>
    <dgm:cxn modelId="{72A6C250-3CC8-4208-9973-210FFC58F922}" type="presOf" srcId="{B5E95AC7-931F-47B2-B11A-40361D495D30}" destId="{B006C00D-BCB0-491D-9E28-B263C6CA9591}" srcOrd="0" destOrd="0" presId="urn:microsoft.com/office/officeart/2005/8/layout/chart3"/>
    <dgm:cxn modelId="{D53A1F84-92EF-4489-B8E8-3AE462E44C5A}" srcId="{2D5CD228-36A0-41C2-966B-49F8474B4D52}" destId="{79697656-B88D-4440-AB3A-62F2A1573E90}" srcOrd="0" destOrd="0" parTransId="{9D2A7CAA-0457-48D7-936C-AE64EA387C94}" sibTransId="{2BC8B9A1-02B7-464A-B504-288B65FA83AF}"/>
    <dgm:cxn modelId="{15A17B3B-7350-4150-A344-3FE66B67273C}" type="presOf" srcId="{79697656-B88D-4440-AB3A-62F2A1573E90}" destId="{E408E5A8-CAF4-4655-97DC-DF8CFD979FB9}" srcOrd="1" destOrd="0" presId="urn:microsoft.com/office/officeart/2005/8/layout/chart3"/>
    <dgm:cxn modelId="{0B4358B2-36CD-45EE-9267-04831256552A}" srcId="{2D5CD228-36A0-41C2-966B-49F8474B4D52}" destId="{B97AC5D5-E90A-48F3-9440-07322035DB46}" srcOrd="2" destOrd="0" parTransId="{6F464E08-C9F6-4435-9BAD-851823E75461}" sibTransId="{007CFFD1-E9A8-4D00-BEE3-8C9FC7421CC2}"/>
    <dgm:cxn modelId="{4EE7B35F-6694-45EA-9427-E201DD335C4C}" type="presOf" srcId="{B97AC5D5-E90A-48F3-9440-07322035DB46}" destId="{97C88316-092C-4094-B2DF-B337BE1814A4}" srcOrd="0" destOrd="0" presId="urn:microsoft.com/office/officeart/2005/8/layout/chart3"/>
    <dgm:cxn modelId="{B2AC1311-595B-44B2-86F9-F689A76C1D10}" type="presOf" srcId="{2D5CD228-36A0-41C2-966B-49F8474B4D52}" destId="{B07D92A7-4888-44FF-B203-5F1FC028BF77}" srcOrd="0" destOrd="0" presId="urn:microsoft.com/office/officeart/2005/8/layout/chart3"/>
    <dgm:cxn modelId="{8655483D-D28E-42B1-8FE3-4596A1B686E8}" type="presOf" srcId="{B97AC5D5-E90A-48F3-9440-07322035DB46}" destId="{EAB1D1A2-CA66-430F-B2D2-77AB27E45926}" srcOrd="1" destOrd="0" presId="urn:microsoft.com/office/officeart/2005/8/layout/chart3"/>
    <dgm:cxn modelId="{438A4A3E-B82A-4868-BFEC-FCC42D6E244F}" srcId="{2D5CD228-36A0-41C2-966B-49F8474B4D52}" destId="{B5E95AC7-931F-47B2-B11A-40361D495D30}" srcOrd="1" destOrd="0" parTransId="{357931C5-E0FA-4835-991C-BF3A526FB943}" sibTransId="{F6F0E02F-57BA-4B6C-BA2E-7B952C082BED}"/>
    <dgm:cxn modelId="{B34F6C57-B33B-4F0C-BB62-FBEB57D15C54}" type="presOf" srcId="{B5E95AC7-931F-47B2-B11A-40361D495D30}" destId="{2EE2F5FC-C76C-4E26-9B64-6B553F982670}" srcOrd="1" destOrd="0" presId="urn:microsoft.com/office/officeart/2005/8/layout/chart3"/>
    <dgm:cxn modelId="{DD0FFEB9-5F1F-45F7-B05A-80EEBE19B1D4}" type="presOf" srcId="{79697656-B88D-4440-AB3A-62F2A1573E90}" destId="{3C546882-7CBE-4635-AD8F-F1A2B15B6F79}" srcOrd="0" destOrd="0" presId="urn:microsoft.com/office/officeart/2005/8/layout/chart3"/>
    <dgm:cxn modelId="{0CFAF27C-4175-4BB8-B404-89A096FB07E0}" type="presParOf" srcId="{B07D92A7-4888-44FF-B203-5F1FC028BF77}" destId="{3C546882-7CBE-4635-AD8F-F1A2B15B6F79}" srcOrd="0" destOrd="0" presId="urn:microsoft.com/office/officeart/2005/8/layout/chart3"/>
    <dgm:cxn modelId="{BCC4C9B5-7742-4B47-80C7-E62548B7A720}" type="presParOf" srcId="{B07D92A7-4888-44FF-B203-5F1FC028BF77}" destId="{E408E5A8-CAF4-4655-97DC-DF8CFD979FB9}" srcOrd="1" destOrd="0" presId="urn:microsoft.com/office/officeart/2005/8/layout/chart3"/>
    <dgm:cxn modelId="{13415FDE-1A70-42D1-BD2B-AD89A56256B5}" type="presParOf" srcId="{B07D92A7-4888-44FF-B203-5F1FC028BF77}" destId="{B006C00D-BCB0-491D-9E28-B263C6CA9591}" srcOrd="2" destOrd="0" presId="urn:microsoft.com/office/officeart/2005/8/layout/chart3"/>
    <dgm:cxn modelId="{CD49AB12-57D1-456E-8848-5ADD125B69D4}" type="presParOf" srcId="{B07D92A7-4888-44FF-B203-5F1FC028BF77}" destId="{2EE2F5FC-C76C-4E26-9B64-6B553F982670}" srcOrd="3" destOrd="0" presId="urn:microsoft.com/office/officeart/2005/8/layout/chart3"/>
    <dgm:cxn modelId="{87BB1D50-7F38-49A9-A7E5-051AEC9D5033}" type="presParOf" srcId="{B07D92A7-4888-44FF-B203-5F1FC028BF77}" destId="{97C88316-092C-4094-B2DF-B337BE1814A4}" srcOrd="4" destOrd="0" presId="urn:microsoft.com/office/officeart/2005/8/layout/chart3"/>
    <dgm:cxn modelId="{A32EC1F0-CDE7-496A-93F9-AD313A242D37}" type="presParOf" srcId="{B07D92A7-4888-44FF-B203-5F1FC028BF77}" destId="{EAB1D1A2-CA66-430F-B2D2-77AB27E45926}"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381827-0541-4F39-8962-A2A4F4ABC81F}"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zh-CN" altLang="en-US"/>
        </a:p>
      </dgm:t>
    </dgm:pt>
    <dgm:pt modelId="{96D032C5-041B-4B67-95DE-38481C82C567}">
      <dgm:prSet phldrT="[文本]"/>
      <dgm:spPr/>
      <dgm:t>
        <a:bodyPr/>
        <a:lstStyle/>
        <a:p>
          <a:r>
            <a:rPr lang="zh-CN" altLang="en-US" dirty="0"/>
            <a:t>问题的界定和流动区域的几何描述</a:t>
          </a:r>
          <a:endParaRPr lang="en-US" altLang="zh-CN" dirty="0"/>
        </a:p>
      </dgm:t>
    </dgm:pt>
    <dgm:pt modelId="{2769372E-9B23-4F19-BD07-B46FA0B77756}" type="parTrans" cxnId="{6FC642CE-C1BF-420E-810C-96A3BC061FE2}">
      <dgm:prSet/>
      <dgm:spPr/>
      <dgm:t>
        <a:bodyPr/>
        <a:lstStyle/>
        <a:p>
          <a:endParaRPr lang="zh-CN" altLang="en-US"/>
        </a:p>
      </dgm:t>
    </dgm:pt>
    <dgm:pt modelId="{85EF4D68-B778-401D-9460-222C0F44511D}" type="sibTrans" cxnId="{6FC642CE-C1BF-420E-810C-96A3BC061FE2}">
      <dgm:prSet/>
      <dgm:spPr/>
      <dgm:t>
        <a:bodyPr/>
        <a:lstStyle/>
        <a:p>
          <a:endParaRPr lang="zh-CN" altLang="en-US"/>
        </a:p>
      </dgm:t>
    </dgm:pt>
    <dgm:pt modelId="{E06F5855-9B3D-4D0D-9BA2-8EDB74A5D869}">
      <dgm:prSet phldrT="[文本]"/>
      <dgm:spPr/>
      <dgm:t>
        <a:bodyPr/>
        <a:lstStyle/>
        <a:p>
          <a:r>
            <a:rPr lang="zh-CN" altLang="en-US" dirty="0"/>
            <a:t>选择控制方程和边界条件</a:t>
          </a:r>
          <a:endParaRPr lang="en-US" altLang="zh-CN" dirty="0"/>
        </a:p>
        <a:p>
          <a:endParaRPr lang="zh-CN" altLang="en-US" dirty="0"/>
        </a:p>
      </dgm:t>
    </dgm:pt>
    <dgm:pt modelId="{AB95AF99-4AC5-4C9A-84B8-DECFC6DA17AF}" type="parTrans" cxnId="{65658A8F-FE8A-4BC1-BA38-CD7F3DC7CE28}">
      <dgm:prSet/>
      <dgm:spPr/>
      <dgm:t>
        <a:bodyPr/>
        <a:lstStyle/>
        <a:p>
          <a:endParaRPr lang="zh-CN" altLang="en-US"/>
        </a:p>
      </dgm:t>
    </dgm:pt>
    <dgm:pt modelId="{8B7B831B-CAE2-45D3-9D06-1F65FD752F33}" type="sibTrans" cxnId="{65658A8F-FE8A-4BC1-BA38-CD7F3DC7CE28}">
      <dgm:prSet/>
      <dgm:spPr/>
      <dgm:t>
        <a:bodyPr/>
        <a:lstStyle/>
        <a:p>
          <a:endParaRPr lang="zh-CN" altLang="en-US"/>
        </a:p>
      </dgm:t>
    </dgm:pt>
    <dgm:pt modelId="{EAB1E872-03EA-44F1-ADF8-C4C4D914BF04}">
      <dgm:prSet phldrT="[文本]"/>
      <dgm:spPr/>
      <dgm:t>
        <a:bodyPr/>
        <a:lstStyle/>
        <a:p>
          <a:r>
            <a:rPr lang="zh-CN" altLang="en-US" dirty="0"/>
            <a:t>确定网格划分策略和数值方法</a:t>
          </a:r>
          <a:endParaRPr lang="en-US" altLang="zh-CN" dirty="0"/>
        </a:p>
        <a:p>
          <a:endParaRPr lang="zh-CN" altLang="en-US" dirty="0"/>
        </a:p>
      </dgm:t>
    </dgm:pt>
    <dgm:pt modelId="{C402E1ED-8238-4B3F-A54D-328AEA61F6EF}" type="parTrans" cxnId="{29234482-B06A-4FF7-AA5E-27CD547180BF}">
      <dgm:prSet/>
      <dgm:spPr/>
      <dgm:t>
        <a:bodyPr/>
        <a:lstStyle/>
        <a:p>
          <a:endParaRPr lang="zh-CN" altLang="en-US"/>
        </a:p>
      </dgm:t>
    </dgm:pt>
    <dgm:pt modelId="{67FED8A2-9614-43ED-8EBE-101D7AC4FD50}" type="sibTrans" cxnId="{29234482-B06A-4FF7-AA5E-27CD547180BF}">
      <dgm:prSet/>
      <dgm:spPr/>
      <dgm:t>
        <a:bodyPr/>
        <a:lstStyle/>
        <a:p>
          <a:endParaRPr lang="zh-CN" altLang="en-US"/>
        </a:p>
      </dgm:t>
    </dgm:pt>
    <dgm:pt modelId="{E0752416-9F23-47D1-BAEB-F59F1DDD25DE}">
      <dgm:prSet phldrT="[文本]"/>
      <dgm:spPr/>
      <dgm:t>
        <a:bodyPr/>
        <a:lstStyle/>
        <a:p>
          <a:r>
            <a:rPr lang="zh-CN" altLang="en-US" dirty="0"/>
            <a:t>程序设计和调试</a:t>
          </a:r>
          <a:endParaRPr lang="en-US" altLang="zh-CN" dirty="0"/>
        </a:p>
        <a:p>
          <a:endParaRPr lang="zh-CN" altLang="en-US" dirty="0"/>
        </a:p>
      </dgm:t>
    </dgm:pt>
    <dgm:pt modelId="{9B65550A-E5C3-47B8-8B8C-78AE24E96E4F}" type="parTrans" cxnId="{7EA41CAC-DA64-409A-8DA3-93AB83B42F38}">
      <dgm:prSet/>
      <dgm:spPr/>
      <dgm:t>
        <a:bodyPr/>
        <a:lstStyle/>
        <a:p>
          <a:endParaRPr lang="zh-CN" altLang="en-US"/>
        </a:p>
      </dgm:t>
    </dgm:pt>
    <dgm:pt modelId="{976861B0-D676-4477-B93D-773E7DEE4776}" type="sibTrans" cxnId="{7EA41CAC-DA64-409A-8DA3-93AB83B42F38}">
      <dgm:prSet/>
      <dgm:spPr/>
      <dgm:t>
        <a:bodyPr/>
        <a:lstStyle/>
        <a:p>
          <a:endParaRPr lang="zh-CN" altLang="en-US"/>
        </a:p>
      </dgm:t>
    </dgm:pt>
    <dgm:pt modelId="{10A4F9D9-DB6B-49BB-9151-834163B1155B}">
      <dgm:prSet phldrT="[文本]"/>
      <dgm:spPr/>
      <dgm:t>
        <a:bodyPr/>
        <a:lstStyle/>
        <a:p>
          <a:r>
            <a:rPr lang="zh-CN" altLang="en-US" dirty="0"/>
            <a:t>程序验证和确认</a:t>
          </a:r>
          <a:endParaRPr lang="en-US" altLang="zh-CN" dirty="0"/>
        </a:p>
        <a:p>
          <a:endParaRPr lang="zh-CN" altLang="en-US" dirty="0"/>
        </a:p>
      </dgm:t>
    </dgm:pt>
    <dgm:pt modelId="{94DCA178-F29D-4F86-BCC7-07BE734E356F}" type="parTrans" cxnId="{0593171E-2753-4F17-A159-69444AECCBAB}">
      <dgm:prSet/>
      <dgm:spPr/>
      <dgm:t>
        <a:bodyPr/>
        <a:lstStyle/>
        <a:p>
          <a:endParaRPr lang="zh-CN" altLang="en-US"/>
        </a:p>
      </dgm:t>
    </dgm:pt>
    <dgm:pt modelId="{2A127B94-5644-4444-BBC6-9B206BAA2546}" type="sibTrans" cxnId="{0593171E-2753-4F17-A159-69444AECCBAB}">
      <dgm:prSet/>
      <dgm:spPr/>
      <dgm:t>
        <a:bodyPr/>
        <a:lstStyle/>
        <a:p>
          <a:endParaRPr lang="zh-CN" altLang="en-US"/>
        </a:p>
      </dgm:t>
    </dgm:pt>
    <dgm:pt modelId="{93360350-3B7B-45C0-9E2B-DC203F0B0A20}">
      <dgm:prSet/>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数值解的显示和评价</a:t>
          </a:r>
        </a:p>
        <a:p>
          <a:pPr lvl="0" defTabSz="488950">
            <a:lnSpc>
              <a:spcPct val="90000"/>
            </a:lnSpc>
            <a:spcBef>
              <a:spcPct val="0"/>
            </a:spcBef>
            <a:spcAft>
              <a:spcPct val="35000"/>
            </a:spcAft>
          </a:pPr>
          <a:endParaRPr lang="zh-CN" altLang="en-US" dirty="0"/>
        </a:p>
      </dgm:t>
    </dgm:pt>
    <dgm:pt modelId="{637D4467-0E0C-4A86-83FD-4D909DDEACB7}" type="parTrans" cxnId="{37E43FAC-EC7E-4DEC-8152-BE0F0DB9861A}">
      <dgm:prSet/>
      <dgm:spPr/>
      <dgm:t>
        <a:bodyPr/>
        <a:lstStyle/>
        <a:p>
          <a:endParaRPr lang="zh-CN" altLang="en-US"/>
        </a:p>
      </dgm:t>
    </dgm:pt>
    <dgm:pt modelId="{7F3F8F49-E327-4EAC-A696-AE1604727580}" type="sibTrans" cxnId="{37E43FAC-EC7E-4DEC-8152-BE0F0DB9861A}">
      <dgm:prSet/>
      <dgm:spPr/>
      <dgm:t>
        <a:bodyPr/>
        <a:lstStyle/>
        <a:p>
          <a:endParaRPr lang="zh-CN" altLang="en-US"/>
        </a:p>
      </dgm:t>
    </dgm:pt>
    <dgm:pt modelId="{EAB021D5-553E-4832-900B-060FC832D96A}" type="pres">
      <dgm:prSet presAssocID="{12381827-0541-4F39-8962-A2A4F4ABC81F}" presName="CompostProcess" presStyleCnt="0">
        <dgm:presLayoutVars>
          <dgm:dir/>
          <dgm:resizeHandles val="exact"/>
        </dgm:presLayoutVars>
      </dgm:prSet>
      <dgm:spPr/>
      <dgm:t>
        <a:bodyPr/>
        <a:lstStyle/>
        <a:p>
          <a:endParaRPr lang="zh-CN" altLang="en-US"/>
        </a:p>
      </dgm:t>
    </dgm:pt>
    <dgm:pt modelId="{DB7325F0-C023-4E4A-BFFD-3391EF4D0792}" type="pres">
      <dgm:prSet presAssocID="{12381827-0541-4F39-8962-A2A4F4ABC81F}" presName="arrow" presStyleLbl="bgShp" presStyleIdx="0" presStyleCnt="1"/>
      <dgm:spPr/>
    </dgm:pt>
    <dgm:pt modelId="{1325E36B-EB5B-4B96-9D98-4A931F054DCF}" type="pres">
      <dgm:prSet presAssocID="{12381827-0541-4F39-8962-A2A4F4ABC81F}" presName="linearProcess" presStyleCnt="0"/>
      <dgm:spPr/>
    </dgm:pt>
    <dgm:pt modelId="{DC6BC108-A992-44D8-B65F-BBD2C09AD7A2}" type="pres">
      <dgm:prSet presAssocID="{96D032C5-041B-4B67-95DE-38481C82C567}" presName="textNode" presStyleLbl="node1" presStyleIdx="0" presStyleCnt="6">
        <dgm:presLayoutVars>
          <dgm:bulletEnabled val="1"/>
        </dgm:presLayoutVars>
      </dgm:prSet>
      <dgm:spPr/>
      <dgm:t>
        <a:bodyPr/>
        <a:lstStyle/>
        <a:p>
          <a:endParaRPr lang="zh-CN" altLang="en-US"/>
        </a:p>
      </dgm:t>
    </dgm:pt>
    <dgm:pt modelId="{9CDD046E-FC2C-45D8-B8B7-9316222B4217}" type="pres">
      <dgm:prSet presAssocID="{85EF4D68-B778-401D-9460-222C0F44511D}" presName="sibTrans" presStyleCnt="0"/>
      <dgm:spPr/>
    </dgm:pt>
    <dgm:pt modelId="{7C2A6282-3444-45A6-BD69-60482B5081E1}" type="pres">
      <dgm:prSet presAssocID="{E06F5855-9B3D-4D0D-9BA2-8EDB74A5D869}" presName="textNode" presStyleLbl="node1" presStyleIdx="1" presStyleCnt="6">
        <dgm:presLayoutVars>
          <dgm:bulletEnabled val="1"/>
        </dgm:presLayoutVars>
      </dgm:prSet>
      <dgm:spPr/>
      <dgm:t>
        <a:bodyPr/>
        <a:lstStyle/>
        <a:p>
          <a:endParaRPr lang="zh-CN" altLang="en-US"/>
        </a:p>
      </dgm:t>
    </dgm:pt>
    <dgm:pt modelId="{70CE4D5D-B0DE-401E-BF5F-D1D54CFBB00A}" type="pres">
      <dgm:prSet presAssocID="{8B7B831B-CAE2-45D3-9D06-1F65FD752F33}" presName="sibTrans" presStyleCnt="0"/>
      <dgm:spPr/>
    </dgm:pt>
    <dgm:pt modelId="{952CFC56-5B7A-44F5-8326-45F16D9CACBC}" type="pres">
      <dgm:prSet presAssocID="{EAB1E872-03EA-44F1-ADF8-C4C4D914BF04}" presName="textNode" presStyleLbl="node1" presStyleIdx="2" presStyleCnt="6">
        <dgm:presLayoutVars>
          <dgm:bulletEnabled val="1"/>
        </dgm:presLayoutVars>
      </dgm:prSet>
      <dgm:spPr/>
      <dgm:t>
        <a:bodyPr/>
        <a:lstStyle/>
        <a:p>
          <a:endParaRPr lang="zh-CN" altLang="en-US"/>
        </a:p>
      </dgm:t>
    </dgm:pt>
    <dgm:pt modelId="{D87DE180-6D9E-4E84-A990-21DBA2EEF826}" type="pres">
      <dgm:prSet presAssocID="{67FED8A2-9614-43ED-8EBE-101D7AC4FD50}" presName="sibTrans" presStyleCnt="0"/>
      <dgm:spPr/>
    </dgm:pt>
    <dgm:pt modelId="{266D27B9-EDAB-41B4-9E99-9F5287129A91}" type="pres">
      <dgm:prSet presAssocID="{E0752416-9F23-47D1-BAEB-F59F1DDD25DE}" presName="textNode" presStyleLbl="node1" presStyleIdx="3" presStyleCnt="6">
        <dgm:presLayoutVars>
          <dgm:bulletEnabled val="1"/>
        </dgm:presLayoutVars>
      </dgm:prSet>
      <dgm:spPr/>
      <dgm:t>
        <a:bodyPr/>
        <a:lstStyle/>
        <a:p>
          <a:endParaRPr lang="zh-CN" altLang="en-US"/>
        </a:p>
      </dgm:t>
    </dgm:pt>
    <dgm:pt modelId="{683E4E6F-2DD7-44AC-B6A5-36D78DDFF2EA}" type="pres">
      <dgm:prSet presAssocID="{976861B0-D676-4477-B93D-773E7DEE4776}" presName="sibTrans" presStyleCnt="0"/>
      <dgm:spPr/>
    </dgm:pt>
    <dgm:pt modelId="{B6C18933-17BF-4440-B37B-45471C17CA04}" type="pres">
      <dgm:prSet presAssocID="{10A4F9D9-DB6B-49BB-9151-834163B1155B}" presName="textNode" presStyleLbl="node1" presStyleIdx="4" presStyleCnt="6">
        <dgm:presLayoutVars>
          <dgm:bulletEnabled val="1"/>
        </dgm:presLayoutVars>
      </dgm:prSet>
      <dgm:spPr/>
      <dgm:t>
        <a:bodyPr/>
        <a:lstStyle/>
        <a:p>
          <a:endParaRPr lang="zh-CN" altLang="en-US"/>
        </a:p>
      </dgm:t>
    </dgm:pt>
    <dgm:pt modelId="{23D6DAC7-ECFC-45A6-A217-8D16CB9FC6FB}" type="pres">
      <dgm:prSet presAssocID="{2A127B94-5644-4444-BBC6-9B206BAA2546}" presName="sibTrans" presStyleCnt="0"/>
      <dgm:spPr/>
    </dgm:pt>
    <dgm:pt modelId="{627926DF-D7A0-4353-BD99-F6AB68B26DB3}" type="pres">
      <dgm:prSet presAssocID="{93360350-3B7B-45C0-9E2B-DC203F0B0A20}" presName="textNode" presStyleLbl="node1" presStyleIdx="5" presStyleCnt="6">
        <dgm:presLayoutVars>
          <dgm:bulletEnabled val="1"/>
        </dgm:presLayoutVars>
      </dgm:prSet>
      <dgm:spPr/>
      <dgm:t>
        <a:bodyPr/>
        <a:lstStyle/>
        <a:p>
          <a:endParaRPr lang="zh-CN" altLang="en-US"/>
        </a:p>
      </dgm:t>
    </dgm:pt>
  </dgm:ptLst>
  <dgm:cxnLst>
    <dgm:cxn modelId="{797D796C-611D-4D60-A43D-BBBD357F481D}" type="presOf" srcId="{12381827-0541-4F39-8962-A2A4F4ABC81F}" destId="{EAB021D5-553E-4832-900B-060FC832D96A}" srcOrd="0" destOrd="0" presId="urn:microsoft.com/office/officeart/2005/8/layout/hProcess9"/>
    <dgm:cxn modelId="{37E43FAC-EC7E-4DEC-8152-BE0F0DB9861A}" srcId="{12381827-0541-4F39-8962-A2A4F4ABC81F}" destId="{93360350-3B7B-45C0-9E2B-DC203F0B0A20}" srcOrd="5" destOrd="0" parTransId="{637D4467-0E0C-4A86-83FD-4D909DDEACB7}" sibTransId="{7F3F8F49-E327-4EAC-A696-AE1604727580}"/>
    <dgm:cxn modelId="{7B63A53F-6A52-434E-B8E7-99699774C758}" type="presOf" srcId="{E06F5855-9B3D-4D0D-9BA2-8EDB74A5D869}" destId="{7C2A6282-3444-45A6-BD69-60482B5081E1}" srcOrd="0" destOrd="0" presId="urn:microsoft.com/office/officeart/2005/8/layout/hProcess9"/>
    <dgm:cxn modelId="{EC5E8AA1-DDCC-46CB-A1F7-C1F8C5C37D8F}" type="presOf" srcId="{E0752416-9F23-47D1-BAEB-F59F1DDD25DE}" destId="{266D27B9-EDAB-41B4-9E99-9F5287129A91}" srcOrd="0" destOrd="0" presId="urn:microsoft.com/office/officeart/2005/8/layout/hProcess9"/>
    <dgm:cxn modelId="{AA96CD17-9AD0-4AB9-8EA8-C3C8FD07FA91}" type="presOf" srcId="{93360350-3B7B-45C0-9E2B-DC203F0B0A20}" destId="{627926DF-D7A0-4353-BD99-F6AB68B26DB3}" srcOrd="0" destOrd="0" presId="urn:microsoft.com/office/officeart/2005/8/layout/hProcess9"/>
    <dgm:cxn modelId="{0593171E-2753-4F17-A159-69444AECCBAB}" srcId="{12381827-0541-4F39-8962-A2A4F4ABC81F}" destId="{10A4F9D9-DB6B-49BB-9151-834163B1155B}" srcOrd="4" destOrd="0" parTransId="{94DCA178-F29D-4F86-BCC7-07BE734E356F}" sibTransId="{2A127B94-5644-4444-BBC6-9B206BAA2546}"/>
    <dgm:cxn modelId="{29234482-B06A-4FF7-AA5E-27CD547180BF}" srcId="{12381827-0541-4F39-8962-A2A4F4ABC81F}" destId="{EAB1E872-03EA-44F1-ADF8-C4C4D914BF04}" srcOrd="2" destOrd="0" parTransId="{C402E1ED-8238-4B3F-A54D-328AEA61F6EF}" sibTransId="{67FED8A2-9614-43ED-8EBE-101D7AC4FD50}"/>
    <dgm:cxn modelId="{6FC642CE-C1BF-420E-810C-96A3BC061FE2}" srcId="{12381827-0541-4F39-8962-A2A4F4ABC81F}" destId="{96D032C5-041B-4B67-95DE-38481C82C567}" srcOrd="0" destOrd="0" parTransId="{2769372E-9B23-4F19-BD07-B46FA0B77756}" sibTransId="{85EF4D68-B778-401D-9460-222C0F44511D}"/>
    <dgm:cxn modelId="{7EA41CAC-DA64-409A-8DA3-93AB83B42F38}" srcId="{12381827-0541-4F39-8962-A2A4F4ABC81F}" destId="{E0752416-9F23-47D1-BAEB-F59F1DDD25DE}" srcOrd="3" destOrd="0" parTransId="{9B65550A-E5C3-47B8-8B8C-78AE24E96E4F}" sibTransId="{976861B0-D676-4477-B93D-773E7DEE4776}"/>
    <dgm:cxn modelId="{65658A8F-FE8A-4BC1-BA38-CD7F3DC7CE28}" srcId="{12381827-0541-4F39-8962-A2A4F4ABC81F}" destId="{E06F5855-9B3D-4D0D-9BA2-8EDB74A5D869}" srcOrd="1" destOrd="0" parTransId="{AB95AF99-4AC5-4C9A-84B8-DECFC6DA17AF}" sibTransId="{8B7B831B-CAE2-45D3-9D06-1F65FD752F33}"/>
    <dgm:cxn modelId="{6B00F781-447D-4FE6-AAAA-19F837436E68}" type="presOf" srcId="{EAB1E872-03EA-44F1-ADF8-C4C4D914BF04}" destId="{952CFC56-5B7A-44F5-8326-45F16D9CACBC}" srcOrd="0" destOrd="0" presId="urn:microsoft.com/office/officeart/2005/8/layout/hProcess9"/>
    <dgm:cxn modelId="{E7C98380-CEF1-4167-9F1B-4FE0C7FB3786}" type="presOf" srcId="{10A4F9D9-DB6B-49BB-9151-834163B1155B}" destId="{B6C18933-17BF-4440-B37B-45471C17CA04}" srcOrd="0" destOrd="0" presId="urn:microsoft.com/office/officeart/2005/8/layout/hProcess9"/>
    <dgm:cxn modelId="{F1338885-1A7C-49D9-9CAA-63227B4C62FB}" type="presOf" srcId="{96D032C5-041B-4B67-95DE-38481C82C567}" destId="{DC6BC108-A992-44D8-B65F-BBD2C09AD7A2}" srcOrd="0" destOrd="0" presId="urn:microsoft.com/office/officeart/2005/8/layout/hProcess9"/>
    <dgm:cxn modelId="{263588C0-EE36-4CE4-A358-DCD7D3B8D775}" type="presParOf" srcId="{EAB021D5-553E-4832-900B-060FC832D96A}" destId="{DB7325F0-C023-4E4A-BFFD-3391EF4D0792}" srcOrd="0" destOrd="0" presId="urn:microsoft.com/office/officeart/2005/8/layout/hProcess9"/>
    <dgm:cxn modelId="{4C2FF669-65BF-4DC1-B935-DD553F19FB0F}" type="presParOf" srcId="{EAB021D5-553E-4832-900B-060FC832D96A}" destId="{1325E36B-EB5B-4B96-9D98-4A931F054DCF}" srcOrd="1" destOrd="0" presId="urn:microsoft.com/office/officeart/2005/8/layout/hProcess9"/>
    <dgm:cxn modelId="{789591F7-37DE-41CE-AC0F-2901B3BE574C}" type="presParOf" srcId="{1325E36B-EB5B-4B96-9D98-4A931F054DCF}" destId="{DC6BC108-A992-44D8-B65F-BBD2C09AD7A2}" srcOrd="0" destOrd="0" presId="urn:microsoft.com/office/officeart/2005/8/layout/hProcess9"/>
    <dgm:cxn modelId="{DC9D0DEE-CC5E-49BE-8DEB-8F0450E407B3}" type="presParOf" srcId="{1325E36B-EB5B-4B96-9D98-4A931F054DCF}" destId="{9CDD046E-FC2C-45D8-B8B7-9316222B4217}" srcOrd="1" destOrd="0" presId="urn:microsoft.com/office/officeart/2005/8/layout/hProcess9"/>
    <dgm:cxn modelId="{B57E72B1-32D1-48F6-82C8-06079513A42B}" type="presParOf" srcId="{1325E36B-EB5B-4B96-9D98-4A931F054DCF}" destId="{7C2A6282-3444-45A6-BD69-60482B5081E1}" srcOrd="2" destOrd="0" presId="urn:microsoft.com/office/officeart/2005/8/layout/hProcess9"/>
    <dgm:cxn modelId="{CFB560C6-B21F-4527-86EE-EE8D9A356E68}" type="presParOf" srcId="{1325E36B-EB5B-4B96-9D98-4A931F054DCF}" destId="{70CE4D5D-B0DE-401E-BF5F-D1D54CFBB00A}" srcOrd="3" destOrd="0" presId="urn:microsoft.com/office/officeart/2005/8/layout/hProcess9"/>
    <dgm:cxn modelId="{31050E0F-F4F3-41B6-A025-D178EEE76E42}" type="presParOf" srcId="{1325E36B-EB5B-4B96-9D98-4A931F054DCF}" destId="{952CFC56-5B7A-44F5-8326-45F16D9CACBC}" srcOrd="4" destOrd="0" presId="urn:microsoft.com/office/officeart/2005/8/layout/hProcess9"/>
    <dgm:cxn modelId="{6C5440D4-1BF1-4EC5-AADA-688426A05240}" type="presParOf" srcId="{1325E36B-EB5B-4B96-9D98-4A931F054DCF}" destId="{D87DE180-6D9E-4E84-A990-21DBA2EEF826}" srcOrd="5" destOrd="0" presId="urn:microsoft.com/office/officeart/2005/8/layout/hProcess9"/>
    <dgm:cxn modelId="{53689656-ECCA-4091-8804-A5D2AFBECEAE}" type="presParOf" srcId="{1325E36B-EB5B-4B96-9D98-4A931F054DCF}" destId="{266D27B9-EDAB-41B4-9E99-9F5287129A91}" srcOrd="6" destOrd="0" presId="urn:microsoft.com/office/officeart/2005/8/layout/hProcess9"/>
    <dgm:cxn modelId="{31D1D3AA-29D3-41AC-A112-8D2388EF5208}" type="presParOf" srcId="{1325E36B-EB5B-4B96-9D98-4A931F054DCF}" destId="{683E4E6F-2DD7-44AC-B6A5-36D78DDFF2EA}" srcOrd="7" destOrd="0" presId="urn:microsoft.com/office/officeart/2005/8/layout/hProcess9"/>
    <dgm:cxn modelId="{E97C7C1A-7C52-4723-8E8E-30BB44505223}" type="presParOf" srcId="{1325E36B-EB5B-4B96-9D98-4A931F054DCF}" destId="{B6C18933-17BF-4440-B37B-45471C17CA04}" srcOrd="8" destOrd="0" presId="urn:microsoft.com/office/officeart/2005/8/layout/hProcess9"/>
    <dgm:cxn modelId="{1362654D-FAC8-44BC-BEF5-1361E7A111A3}" type="presParOf" srcId="{1325E36B-EB5B-4B96-9D98-4A931F054DCF}" destId="{23D6DAC7-ECFC-45A6-A217-8D16CB9FC6FB}" srcOrd="9" destOrd="0" presId="urn:microsoft.com/office/officeart/2005/8/layout/hProcess9"/>
    <dgm:cxn modelId="{C5D6A45C-9316-4835-B3EE-14CF1C62939A}" type="presParOf" srcId="{1325E36B-EB5B-4B96-9D98-4A931F054DCF}" destId="{627926DF-D7A0-4353-BD99-F6AB68B26DB3}"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BEA485-7C63-47F0-86B3-FC25D65AE2D3}" type="doc">
      <dgm:prSet loTypeId="urn:microsoft.com/office/officeart/2005/8/layout/equation1" loCatId="relationship" qsTypeId="urn:microsoft.com/office/officeart/2005/8/quickstyle/3d3" qsCatId="3D" csTypeId="urn:microsoft.com/office/officeart/2005/8/colors/accent6_2" csCatId="accent6" phldr="1"/>
      <dgm:spPr/>
    </dgm:pt>
    <dgm:pt modelId="{37F43627-979D-40C3-94E1-E09CE65649D8}">
      <dgm:prSet phldrT="[文本]"/>
      <dgm:spPr/>
      <dgm:t>
        <a:bodyPr/>
        <a:lstStyle/>
        <a:p>
          <a:r>
            <a:rPr lang="zh-CN" altLang="en-US" dirty="0"/>
            <a:t>方程</a:t>
          </a:r>
        </a:p>
      </dgm:t>
    </dgm:pt>
    <dgm:pt modelId="{D091EDF8-E40A-49CE-8196-A6337225A85A}" type="parTrans" cxnId="{4724D45A-7B05-4C50-A63D-43B1E58B13AC}">
      <dgm:prSet/>
      <dgm:spPr/>
      <dgm:t>
        <a:bodyPr/>
        <a:lstStyle/>
        <a:p>
          <a:endParaRPr lang="zh-CN" altLang="en-US"/>
        </a:p>
      </dgm:t>
    </dgm:pt>
    <dgm:pt modelId="{80B0FCA4-207F-4ACD-9CAE-529CF849D2A8}" type="sibTrans" cxnId="{4724D45A-7B05-4C50-A63D-43B1E58B13AC}">
      <dgm:prSet/>
      <dgm:spPr/>
      <dgm:t>
        <a:bodyPr/>
        <a:lstStyle/>
        <a:p>
          <a:endParaRPr lang="zh-CN" altLang="en-US"/>
        </a:p>
      </dgm:t>
    </dgm:pt>
    <dgm:pt modelId="{5D63307F-3E1F-4F30-9EEB-7B02EB6A8CF5}">
      <dgm:prSet phldrT="[文本]"/>
      <dgm:spPr/>
      <dgm:t>
        <a:bodyPr/>
        <a:lstStyle/>
        <a:p>
          <a:r>
            <a:rPr lang="zh-CN" altLang="en-US" dirty="0"/>
            <a:t>定解条件</a:t>
          </a:r>
        </a:p>
      </dgm:t>
    </dgm:pt>
    <dgm:pt modelId="{59050BF0-8865-4314-9DDC-28B09CAC0B24}" type="parTrans" cxnId="{E7F561EE-B154-4C0A-AC43-D90943584E06}">
      <dgm:prSet/>
      <dgm:spPr/>
      <dgm:t>
        <a:bodyPr/>
        <a:lstStyle/>
        <a:p>
          <a:endParaRPr lang="zh-CN" altLang="en-US"/>
        </a:p>
      </dgm:t>
    </dgm:pt>
    <dgm:pt modelId="{552FC57D-8F6C-479D-8D26-16550B0C47A6}" type="sibTrans" cxnId="{E7F561EE-B154-4C0A-AC43-D90943584E06}">
      <dgm:prSet/>
      <dgm:spPr/>
      <dgm:t>
        <a:bodyPr/>
        <a:lstStyle/>
        <a:p>
          <a:endParaRPr lang="zh-CN" altLang="en-US"/>
        </a:p>
      </dgm:t>
    </dgm:pt>
    <dgm:pt modelId="{0CBA67C2-0DA4-4241-8A0F-E71803C7ECA7}">
      <dgm:prSet phldrT="[文本]"/>
      <dgm:spPr/>
      <dgm:t>
        <a:bodyPr/>
        <a:lstStyle/>
        <a:p>
          <a:r>
            <a:rPr lang="zh-CN" altLang="en-US" dirty="0"/>
            <a:t>数学模型</a:t>
          </a:r>
        </a:p>
      </dgm:t>
    </dgm:pt>
    <dgm:pt modelId="{462ECA95-3473-4E68-967F-AF805D4510C3}" type="parTrans" cxnId="{9EE6D458-3E54-4A24-B74A-D5F99977905F}">
      <dgm:prSet/>
      <dgm:spPr/>
      <dgm:t>
        <a:bodyPr/>
        <a:lstStyle/>
        <a:p>
          <a:endParaRPr lang="zh-CN" altLang="en-US"/>
        </a:p>
      </dgm:t>
    </dgm:pt>
    <dgm:pt modelId="{FE144715-F100-4ECF-8616-35B5B4B9770F}" type="sibTrans" cxnId="{9EE6D458-3E54-4A24-B74A-D5F99977905F}">
      <dgm:prSet/>
      <dgm:spPr/>
      <dgm:t>
        <a:bodyPr/>
        <a:lstStyle/>
        <a:p>
          <a:endParaRPr lang="zh-CN" altLang="en-US"/>
        </a:p>
      </dgm:t>
    </dgm:pt>
    <dgm:pt modelId="{C095DE75-4583-4C79-A03D-419C251DC2C0}" type="pres">
      <dgm:prSet presAssocID="{1EBEA485-7C63-47F0-86B3-FC25D65AE2D3}" presName="linearFlow" presStyleCnt="0">
        <dgm:presLayoutVars>
          <dgm:dir/>
          <dgm:resizeHandles val="exact"/>
        </dgm:presLayoutVars>
      </dgm:prSet>
      <dgm:spPr/>
    </dgm:pt>
    <dgm:pt modelId="{012048CF-6F12-456A-B5CB-1648859A387A}" type="pres">
      <dgm:prSet presAssocID="{37F43627-979D-40C3-94E1-E09CE65649D8}" presName="node" presStyleLbl="node1" presStyleIdx="0" presStyleCnt="3">
        <dgm:presLayoutVars>
          <dgm:bulletEnabled val="1"/>
        </dgm:presLayoutVars>
      </dgm:prSet>
      <dgm:spPr/>
      <dgm:t>
        <a:bodyPr/>
        <a:lstStyle/>
        <a:p>
          <a:endParaRPr lang="zh-CN" altLang="en-US"/>
        </a:p>
      </dgm:t>
    </dgm:pt>
    <dgm:pt modelId="{FC1EA915-8D16-4B2D-B6A5-1DD3489F3918}" type="pres">
      <dgm:prSet presAssocID="{80B0FCA4-207F-4ACD-9CAE-529CF849D2A8}" presName="spacerL" presStyleCnt="0"/>
      <dgm:spPr/>
    </dgm:pt>
    <dgm:pt modelId="{501996EE-E0C1-4355-80FA-515E36A8A147}" type="pres">
      <dgm:prSet presAssocID="{80B0FCA4-207F-4ACD-9CAE-529CF849D2A8}" presName="sibTrans" presStyleLbl="sibTrans2D1" presStyleIdx="0" presStyleCnt="2"/>
      <dgm:spPr/>
      <dgm:t>
        <a:bodyPr/>
        <a:lstStyle/>
        <a:p>
          <a:endParaRPr lang="zh-CN" altLang="en-US"/>
        </a:p>
      </dgm:t>
    </dgm:pt>
    <dgm:pt modelId="{E83E23E0-B651-4DF1-93E1-DCCB70A44A44}" type="pres">
      <dgm:prSet presAssocID="{80B0FCA4-207F-4ACD-9CAE-529CF849D2A8}" presName="spacerR" presStyleCnt="0"/>
      <dgm:spPr/>
    </dgm:pt>
    <dgm:pt modelId="{563A628A-4D9A-43A1-9A8E-391A65F5C171}" type="pres">
      <dgm:prSet presAssocID="{5D63307F-3E1F-4F30-9EEB-7B02EB6A8CF5}" presName="node" presStyleLbl="node1" presStyleIdx="1" presStyleCnt="3">
        <dgm:presLayoutVars>
          <dgm:bulletEnabled val="1"/>
        </dgm:presLayoutVars>
      </dgm:prSet>
      <dgm:spPr/>
      <dgm:t>
        <a:bodyPr/>
        <a:lstStyle/>
        <a:p>
          <a:endParaRPr lang="zh-CN" altLang="en-US"/>
        </a:p>
      </dgm:t>
    </dgm:pt>
    <dgm:pt modelId="{43474358-A816-4C19-995B-366F54286638}" type="pres">
      <dgm:prSet presAssocID="{552FC57D-8F6C-479D-8D26-16550B0C47A6}" presName="spacerL" presStyleCnt="0"/>
      <dgm:spPr/>
    </dgm:pt>
    <dgm:pt modelId="{4FE555A2-48A4-40FC-B8E8-91BBD70AB869}" type="pres">
      <dgm:prSet presAssocID="{552FC57D-8F6C-479D-8D26-16550B0C47A6}" presName="sibTrans" presStyleLbl="sibTrans2D1" presStyleIdx="1" presStyleCnt="2"/>
      <dgm:spPr/>
      <dgm:t>
        <a:bodyPr/>
        <a:lstStyle/>
        <a:p>
          <a:endParaRPr lang="zh-CN" altLang="en-US"/>
        </a:p>
      </dgm:t>
    </dgm:pt>
    <dgm:pt modelId="{63FBCEFF-2A63-4D72-93B2-D093AE6C048A}" type="pres">
      <dgm:prSet presAssocID="{552FC57D-8F6C-479D-8D26-16550B0C47A6}" presName="spacerR" presStyleCnt="0"/>
      <dgm:spPr/>
    </dgm:pt>
    <dgm:pt modelId="{3A62983F-B753-4278-97CE-83C84A88F8DF}" type="pres">
      <dgm:prSet presAssocID="{0CBA67C2-0DA4-4241-8A0F-E71803C7ECA7}" presName="node" presStyleLbl="node1" presStyleIdx="2" presStyleCnt="3">
        <dgm:presLayoutVars>
          <dgm:bulletEnabled val="1"/>
        </dgm:presLayoutVars>
      </dgm:prSet>
      <dgm:spPr/>
      <dgm:t>
        <a:bodyPr/>
        <a:lstStyle/>
        <a:p>
          <a:endParaRPr lang="zh-CN" altLang="en-US"/>
        </a:p>
      </dgm:t>
    </dgm:pt>
  </dgm:ptLst>
  <dgm:cxnLst>
    <dgm:cxn modelId="{E7F561EE-B154-4C0A-AC43-D90943584E06}" srcId="{1EBEA485-7C63-47F0-86B3-FC25D65AE2D3}" destId="{5D63307F-3E1F-4F30-9EEB-7B02EB6A8CF5}" srcOrd="1" destOrd="0" parTransId="{59050BF0-8865-4314-9DDC-28B09CAC0B24}" sibTransId="{552FC57D-8F6C-479D-8D26-16550B0C47A6}"/>
    <dgm:cxn modelId="{5FA86DF8-C95F-4E45-80C7-6996AED986D2}" type="presOf" srcId="{5D63307F-3E1F-4F30-9EEB-7B02EB6A8CF5}" destId="{563A628A-4D9A-43A1-9A8E-391A65F5C171}" srcOrd="0" destOrd="0" presId="urn:microsoft.com/office/officeart/2005/8/layout/equation1"/>
    <dgm:cxn modelId="{3B6613E1-7967-4A88-987D-A0C548F8A750}" type="presOf" srcId="{0CBA67C2-0DA4-4241-8A0F-E71803C7ECA7}" destId="{3A62983F-B753-4278-97CE-83C84A88F8DF}" srcOrd="0" destOrd="0" presId="urn:microsoft.com/office/officeart/2005/8/layout/equation1"/>
    <dgm:cxn modelId="{4724D45A-7B05-4C50-A63D-43B1E58B13AC}" srcId="{1EBEA485-7C63-47F0-86B3-FC25D65AE2D3}" destId="{37F43627-979D-40C3-94E1-E09CE65649D8}" srcOrd="0" destOrd="0" parTransId="{D091EDF8-E40A-49CE-8196-A6337225A85A}" sibTransId="{80B0FCA4-207F-4ACD-9CAE-529CF849D2A8}"/>
    <dgm:cxn modelId="{DF0547FC-D4F5-4606-95F0-8485245CC5D7}" type="presOf" srcId="{80B0FCA4-207F-4ACD-9CAE-529CF849D2A8}" destId="{501996EE-E0C1-4355-80FA-515E36A8A147}" srcOrd="0" destOrd="0" presId="urn:microsoft.com/office/officeart/2005/8/layout/equation1"/>
    <dgm:cxn modelId="{E64C9EA7-4B31-4F7B-B90C-E28AF8A9D77A}" type="presOf" srcId="{37F43627-979D-40C3-94E1-E09CE65649D8}" destId="{012048CF-6F12-456A-B5CB-1648859A387A}" srcOrd="0" destOrd="0" presId="urn:microsoft.com/office/officeart/2005/8/layout/equation1"/>
    <dgm:cxn modelId="{9EE6D458-3E54-4A24-B74A-D5F99977905F}" srcId="{1EBEA485-7C63-47F0-86B3-FC25D65AE2D3}" destId="{0CBA67C2-0DA4-4241-8A0F-E71803C7ECA7}" srcOrd="2" destOrd="0" parTransId="{462ECA95-3473-4E68-967F-AF805D4510C3}" sibTransId="{FE144715-F100-4ECF-8616-35B5B4B9770F}"/>
    <dgm:cxn modelId="{512E3B28-AF93-4ACE-A03E-339C265F0C6D}" type="presOf" srcId="{1EBEA485-7C63-47F0-86B3-FC25D65AE2D3}" destId="{C095DE75-4583-4C79-A03D-419C251DC2C0}" srcOrd="0" destOrd="0" presId="urn:microsoft.com/office/officeart/2005/8/layout/equation1"/>
    <dgm:cxn modelId="{3B248009-2D9A-41E9-BA65-FAFBA0E38BAA}" type="presOf" srcId="{552FC57D-8F6C-479D-8D26-16550B0C47A6}" destId="{4FE555A2-48A4-40FC-B8E8-91BBD70AB869}" srcOrd="0" destOrd="0" presId="urn:microsoft.com/office/officeart/2005/8/layout/equation1"/>
    <dgm:cxn modelId="{7DEE1CCA-BF55-4D8B-842B-4DD90AD32B3E}" type="presParOf" srcId="{C095DE75-4583-4C79-A03D-419C251DC2C0}" destId="{012048CF-6F12-456A-B5CB-1648859A387A}" srcOrd="0" destOrd="0" presId="urn:microsoft.com/office/officeart/2005/8/layout/equation1"/>
    <dgm:cxn modelId="{9C3E7691-76F9-4F44-A6A4-9B4DC96AE1FC}" type="presParOf" srcId="{C095DE75-4583-4C79-A03D-419C251DC2C0}" destId="{FC1EA915-8D16-4B2D-B6A5-1DD3489F3918}" srcOrd="1" destOrd="0" presId="urn:microsoft.com/office/officeart/2005/8/layout/equation1"/>
    <dgm:cxn modelId="{A318BAA4-6EAA-4748-9774-4AF822E25154}" type="presParOf" srcId="{C095DE75-4583-4C79-A03D-419C251DC2C0}" destId="{501996EE-E0C1-4355-80FA-515E36A8A147}" srcOrd="2" destOrd="0" presId="urn:microsoft.com/office/officeart/2005/8/layout/equation1"/>
    <dgm:cxn modelId="{AAE39B85-B6DC-4479-9C87-BBBBC1364D04}" type="presParOf" srcId="{C095DE75-4583-4C79-A03D-419C251DC2C0}" destId="{E83E23E0-B651-4DF1-93E1-DCCB70A44A44}" srcOrd="3" destOrd="0" presId="urn:microsoft.com/office/officeart/2005/8/layout/equation1"/>
    <dgm:cxn modelId="{727DD91D-5BAE-48DD-A75E-2D03D3935747}" type="presParOf" srcId="{C095DE75-4583-4C79-A03D-419C251DC2C0}" destId="{563A628A-4D9A-43A1-9A8E-391A65F5C171}" srcOrd="4" destOrd="0" presId="urn:microsoft.com/office/officeart/2005/8/layout/equation1"/>
    <dgm:cxn modelId="{591419D7-906E-45B5-8E00-4CB9CC4745E0}" type="presParOf" srcId="{C095DE75-4583-4C79-A03D-419C251DC2C0}" destId="{43474358-A816-4C19-995B-366F54286638}" srcOrd="5" destOrd="0" presId="urn:microsoft.com/office/officeart/2005/8/layout/equation1"/>
    <dgm:cxn modelId="{867AADD5-E567-46A3-9751-B4CB95072342}" type="presParOf" srcId="{C095DE75-4583-4C79-A03D-419C251DC2C0}" destId="{4FE555A2-48A4-40FC-B8E8-91BBD70AB869}" srcOrd="6" destOrd="0" presId="urn:microsoft.com/office/officeart/2005/8/layout/equation1"/>
    <dgm:cxn modelId="{00CAAD22-2E9C-4E63-B58B-62A2DE39E27A}" type="presParOf" srcId="{C095DE75-4583-4C79-A03D-419C251DC2C0}" destId="{63FBCEFF-2A63-4D72-93B2-D093AE6C048A}" srcOrd="7" destOrd="0" presId="urn:microsoft.com/office/officeart/2005/8/layout/equation1"/>
    <dgm:cxn modelId="{180B24C4-4175-4A3E-A995-3EDE4377D835}" type="presParOf" srcId="{C095DE75-4583-4C79-A03D-419C251DC2C0}" destId="{3A62983F-B753-4278-97CE-83C84A88F8DF}" srcOrd="8" destOrd="0" presId="urn:microsoft.com/office/officeart/2005/8/layout/equati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900570-0108-469A-AC08-48CFBF3D4D78}" type="doc">
      <dgm:prSet loTypeId="urn:microsoft.com/office/officeart/2005/8/layout/process5" loCatId="process" qsTypeId="urn:microsoft.com/office/officeart/2005/8/quickstyle/simple2" qsCatId="simple" csTypeId="urn:microsoft.com/office/officeart/2005/8/colors/accent2_1" csCatId="accent2" phldr="1"/>
      <dgm:spPr/>
      <dgm:t>
        <a:bodyPr/>
        <a:lstStyle/>
        <a:p>
          <a:endParaRPr lang="zh-CN" altLang="en-US"/>
        </a:p>
      </dgm:t>
    </dgm:pt>
    <dgm:pt modelId="{58ABA612-E03D-4690-B2D4-EEDEDBC92B41}">
      <dgm:prSet phldrT="[文本]"/>
      <dgm:spPr/>
      <dgm:t>
        <a:bodyPr/>
        <a:lstStyle/>
        <a:p>
          <a:r>
            <a:rPr lang="zh-CN" altLang="en-US" dirty="0"/>
            <a:t>前言</a:t>
          </a:r>
        </a:p>
      </dgm:t>
    </dgm:pt>
    <dgm:pt modelId="{DC242318-AFF2-47B0-8ACC-07E251D69ACB}" type="parTrans" cxnId="{ED5FA534-5C6B-441E-B14A-9CE874CF3F7B}">
      <dgm:prSet/>
      <dgm:spPr/>
      <dgm:t>
        <a:bodyPr/>
        <a:lstStyle/>
        <a:p>
          <a:endParaRPr lang="zh-CN" altLang="en-US"/>
        </a:p>
      </dgm:t>
    </dgm:pt>
    <dgm:pt modelId="{D266E861-A5DA-43E7-A4EB-B92A6CF4E7E3}" type="sibTrans" cxnId="{ED5FA534-5C6B-441E-B14A-9CE874CF3F7B}">
      <dgm:prSet/>
      <dgm:spPr>
        <a:solidFill>
          <a:schemeClr val="accent6">
            <a:lumMod val="75000"/>
          </a:schemeClr>
        </a:solidFill>
      </dgm:spPr>
      <dgm:t>
        <a:bodyPr/>
        <a:lstStyle/>
        <a:p>
          <a:endParaRPr lang="zh-CN" altLang="en-US"/>
        </a:p>
      </dgm:t>
    </dgm:pt>
    <dgm:pt modelId="{B259F479-D5C3-412A-8461-24EE5A48AB74}">
      <dgm:prSet phldrT="[文本]"/>
      <dgm:spPr/>
      <dgm:t>
        <a:bodyPr/>
        <a:lstStyle/>
        <a:p>
          <a:r>
            <a:rPr lang="zh-CN" altLang="en-US" dirty="0"/>
            <a:t>数学模型及数值计算方法</a:t>
          </a:r>
        </a:p>
      </dgm:t>
    </dgm:pt>
    <dgm:pt modelId="{37B4146D-2943-4553-A530-90F0A02D37ED}" type="parTrans" cxnId="{5BC10EA5-E086-4098-B4D6-3CBE351DBEB0}">
      <dgm:prSet/>
      <dgm:spPr/>
      <dgm:t>
        <a:bodyPr/>
        <a:lstStyle/>
        <a:p>
          <a:endParaRPr lang="zh-CN" altLang="en-US"/>
        </a:p>
      </dgm:t>
    </dgm:pt>
    <dgm:pt modelId="{B8AC41CF-BEEA-4ED7-B84B-1097BD76C438}" type="sibTrans" cxnId="{5BC10EA5-E086-4098-B4D6-3CBE351DBEB0}">
      <dgm:prSet/>
      <dgm:spPr>
        <a:solidFill>
          <a:schemeClr val="accent6">
            <a:lumMod val="75000"/>
          </a:schemeClr>
        </a:solidFill>
      </dgm:spPr>
      <dgm:t>
        <a:bodyPr/>
        <a:lstStyle/>
        <a:p>
          <a:endParaRPr lang="zh-CN" altLang="en-US"/>
        </a:p>
      </dgm:t>
    </dgm:pt>
    <dgm:pt modelId="{8308805B-C842-4353-9C2B-54FCBEF9B63E}">
      <dgm:prSet phldrT="[文本]"/>
      <dgm:spPr/>
      <dgm:t>
        <a:bodyPr/>
        <a:lstStyle/>
        <a:p>
          <a:r>
            <a:rPr lang="zh-CN" altLang="en-US" dirty="0"/>
            <a:t>计算结果和分析</a:t>
          </a:r>
        </a:p>
      </dgm:t>
    </dgm:pt>
    <dgm:pt modelId="{96A8D770-71AD-4594-AC65-141AC5C636EC}" type="parTrans" cxnId="{D96583F9-B68E-42BB-A732-3AAC076A9C66}">
      <dgm:prSet/>
      <dgm:spPr/>
      <dgm:t>
        <a:bodyPr/>
        <a:lstStyle/>
        <a:p>
          <a:endParaRPr lang="zh-CN" altLang="en-US"/>
        </a:p>
      </dgm:t>
    </dgm:pt>
    <dgm:pt modelId="{006C13F0-3F3A-4BB9-AF2A-0CCE8BD8E4E6}" type="sibTrans" cxnId="{D96583F9-B68E-42BB-A732-3AAC076A9C66}">
      <dgm:prSet/>
      <dgm:spPr>
        <a:solidFill>
          <a:schemeClr val="accent6">
            <a:lumMod val="75000"/>
          </a:schemeClr>
        </a:solidFill>
      </dgm:spPr>
      <dgm:t>
        <a:bodyPr/>
        <a:lstStyle/>
        <a:p>
          <a:endParaRPr lang="zh-CN" altLang="en-US"/>
        </a:p>
      </dgm:t>
    </dgm:pt>
    <dgm:pt modelId="{73AB0CA5-5B98-44FB-894D-9AAE402A96F1}">
      <dgm:prSet phldrT="[文本]"/>
      <dgm:spPr/>
      <dgm:t>
        <a:bodyPr/>
        <a:lstStyle/>
        <a:p>
          <a:r>
            <a:rPr lang="zh-CN" altLang="en-US" dirty="0"/>
            <a:t>结论</a:t>
          </a:r>
        </a:p>
      </dgm:t>
    </dgm:pt>
    <dgm:pt modelId="{83284BD5-504F-49BC-A2FB-26936BEE54D0}" type="parTrans" cxnId="{F6B414D3-E2E4-4166-AE1C-C0058D3F97A9}">
      <dgm:prSet/>
      <dgm:spPr/>
      <dgm:t>
        <a:bodyPr/>
        <a:lstStyle/>
        <a:p>
          <a:endParaRPr lang="zh-CN" altLang="en-US"/>
        </a:p>
      </dgm:t>
    </dgm:pt>
    <dgm:pt modelId="{586AF71F-8545-4EE6-893A-5F0B20B65FC2}" type="sibTrans" cxnId="{F6B414D3-E2E4-4166-AE1C-C0058D3F97A9}">
      <dgm:prSet/>
      <dgm:spPr/>
      <dgm:t>
        <a:bodyPr/>
        <a:lstStyle/>
        <a:p>
          <a:endParaRPr lang="zh-CN" altLang="en-US"/>
        </a:p>
      </dgm:t>
    </dgm:pt>
    <dgm:pt modelId="{50208A1D-3DE5-464A-9010-A6FEF7E2E5F0}" type="pres">
      <dgm:prSet presAssocID="{18900570-0108-469A-AC08-48CFBF3D4D78}" presName="diagram" presStyleCnt="0">
        <dgm:presLayoutVars>
          <dgm:dir/>
          <dgm:resizeHandles val="exact"/>
        </dgm:presLayoutVars>
      </dgm:prSet>
      <dgm:spPr/>
      <dgm:t>
        <a:bodyPr/>
        <a:lstStyle/>
        <a:p>
          <a:endParaRPr lang="zh-CN" altLang="en-US"/>
        </a:p>
      </dgm:t>
    </dgm:pt>
    <dgm:pt modelId="{941D1521-FB26-4E59-862B-4039CDE3A81B}" type="pres">
      <dgm:prSet presAssocID="{58ABA612-E03D-4690-B2D4-EEDEDBC92B41}" presName="node" presStyleLbl="node1" presStyleIdx="0" presStyleCnt="4">
        <dgm:presLayoutVars>
          <dgm:bulletEnabled val="1"/>
        </dgm:presLayoutVars>
      </dgm:prSet>
      <dgm:spPr/>
      <dgm:t>
        <a:bodyPr/>
        <a:lstStyle/>
        <a:p>
          <a:endParaRPr lang="zh-CN" altLang="en-US"/>
        </a:p>
      </dgm:t>
    </dgm:pt>
    <dgm:pt modelId="{4F0AAEFA-AB6D-49C9-BF0D-9CE80C7EA349}" type="pres">
      <dgm:prSet presAssocID="{D266E861-A5DA-43E7-A4EB-B92A6CF4E7E3}" presName="sibTrans" presStyleLbl="sibTrans2D1" presStyleIdx="0" presStyleCnt="3"/>
      <dgm:spPr/>
      <dgm:t>
        <a:bodyPr/>
        <a:lstStyle/>
        <a:p>
          <a:endParaRPr lang="zh-CN" altLang="en-US"/>
        </a:p>
      </dgm:t>
    </dgm:pt>
    <dgm:pt modelId="{C33E8C09-8C86-431B-B548-BD0A47977C23}" type="pres">
      <dgm:prSet presAssocID="{D266E861-A5DA-43E7-A4EB-B92A6CF4E7E3}" presName="connectorText" presStyleLbl="sibTrans2D1" presStyleIdx="0" presStyleCnt="3"/>
      <dgm:spPr/>
      <dgm:t>
        <a:bodyPr/>
        <a:lstStyle/>
        <a:p>
          <a:endParaRPr lang="zh-CN" altLang="en-US"/>
        </a:p>
      </dgm:t>
    </dgm:pt>
    <dgm:pt modelId="{2791CBC4-CAED-4537-A2E4-9BD67C881817}" type="pres">
      <dgm:prSet presAssocID="{B259F479-D5C3-412A-8461-24EE5A48AB74}" presName="node" presStyleLbl="node1" presStyleIdx="1" presStyleCnt="4">
        <dgm:presLayoutVars>
          <dgm:bulletEnabled val="1"/>
        </dgm:presLayoutVars>
      </dgm:prSet>
      <dgm:spPr/>
      <dgm:t>
        <a:bodyPr/>
        <a:lstStyle/>
        <a:p>
          <a:endParaRPr lang="zh-CN" altLang="en-US"/>
        </a:p>
      </dgm:t>
    </dgm:pt>
    <dgm:pt modelId="{5A8F7BF3-F141-4746-8F9D-997C97DABA4E}" type="pres">
      <dgm:prSet presAssocID="{B8AC41CF-BEEA-4ED7-B84B-1097BD76C438}" presName="sibTrans" presStyleLbl="sibTrans2D1" presStyleIdx="1" presStyleCnt="3"/>
      <dgm:spPr/>
      <dgm:t>
        <a:bodyPr/>
        <a:lstStyle/>
        <a:p>
          <a:endParaRPr lang="zh-CN" altLang="en-US"/>
        </a:p>
      </dgm:t>
    </dgm:pt>
    <dgm:pt modelId="{06EFF9EA-E830-4A47-96B2-5472B9081981}" type="pres">
      <dgm:prSet presAssocID="{B8AC41CF-BEEA-4ED7-B84B-1097BD76C438}" presName="connectorText" presStyleLbl="sibTrans2D1" presStyleIdx="1" presStyleCnt="3"/>
      <dgm:spPr/>
      <dgm:t>
        <a:bodyPr/>
        <a:lstStyle/>
        <a:p>
          <a:endParaRPr lang="zh-CN" altLang="en-US"/>
        </a:p>
      </dgm:t>
    </dgm:pt>
    <dgm:pt modelId="{FE8C62CE-0969-4BF3-9367-BF248922BF27}" type="pres">
      <dgm:prSet presAssocID="{8308805B-C842-4353-9C2B-54FCBEF9B63E}" presName="node" presStyleLbl="node1" presStyleIdx="2" presStyleCnt="4">
        <dgm:presLayoutVars>
          <dgm:bulletEnabled val="1"/>
        </dgm:presLayoutVars>
      </dgm:prSet>
      <dgm:spPr/>
      <dgm:t>
        <a:bodyPr/>
        <a:lstStyle/>
        <a:p>
          <a:endParaRPr lang="zh-CN" altLang="en-US"/>
        </a:p>
      </dgm:t>
    </dgm:pt>
    <dgm:pt modelId="{144950F7-00A7-453E-8768-832188CC753C}" type="pres">
      <dgm:prSet presAssocID="{006C13F0-3F3A-4BB9-AF2A-0CCE8BD8E4E6}" presName="sibTrans" presStyleLbl="sibTrans2D1" presStyleIdx="2" presStyleCnt="3"/>
      <dgm:spPr/>
      <dgm:t>
        <a:bodyPr/>
        <a:lstStyle/>
        <a:p>
          <a:endParaRPr lang="zh-CN" altLang="en-US"/>
        </a:p>
      </dgm:t>
    </dgm:pt>
    <dgm:pt modelId="{952FF0DD-B07D-401D-9D92-A6FC767B302B}" type="pres">
      <dgm:prSet presAssocID="{006C13F0-3F3A-4BB9-AF2A-0CCE8BD8E4E6}" presName="connectorText" presStyleLbl="sibTrans2D1" presStyleIdx="2" presStyleCnt="3"/>
      <dgm:spPr/>
      <dgm:t>
        <a:bodyPr/>
        <a:lstStyle/>
        <a:p>
          <a:endParaRPr lang="zh-CN" altLang="en-US"/>
        </a:p>
      </dgm:t>
    </dgm:pt>
    <dgm:pt modelId="{2E850F38-7137-4858-84E9-374B0CEDAF00}" type="pres">
      <dgm:prSet presAssocID="{73AB0CA5-5B98-44FB-894D-9AAE402A96F1}" presName="node" presStyleLbl="node1" presStyleIdx="3" presStyleCnt="4">
        <dgm:presLayoutVars>
          <dgm:bulletEnabled val="1"/>
        </dgm:presLayoutVars>
      </dgm:prSet>
      <dgm:spPr/>
      <dgm:t>
        <a:bodyPr/>
        <a:lstStyle/>
        <a:p>
          <a:endParaRPr lang="zh-CN" altLang="en-US"/>
        </a:p>
      </dgm:t>
    </dgm:pt>
  </dgm:ptLst>
  <dgm:cxnLst>
    <dgm:cxn modelId="{5BC10EA5-E086-4098-B4D6-3CBE351DBEB0}" srcId="{18900570-0108-469A-AC08-48CFBF3D4D78}" destId="{B259F479-D5C3-412A-8461-24EE5A48AB74}" srcOrd="1" destOrd="0" parTransId="{37B4146D-2943-4553-A530-90F0A02D37ED}" sibTransId="{B8AC41CF-BEEA-4ED7-B84B-1097BD76C438}"/>
    <dgm:cxn modelId="{ED5FA534-5C6B-441E-B14A-9CE874CF3F7B}" srcId="{18900570-0108-469A-AC08-48CFBF3D4D78}" destId="{58ABA612-E03D-4690-B2D4-EEDEDBC92B41}" srcOrd="0" destOrd="0" parTransId="{DC242318-AFF2-47B0-8ACC-07E251D69ACB}" sibTransId="{D266E861-A5DA-43E7-A4EB-B92A6CF4E7E3}"/>
    <dgm:cxn modelId="{E5C9E9AE-6AD7-43A2-8D02-947485637762}" type="presOf" srcId="{73AB0CA5-5B98-44FB-894D-9AAE402A96F1}" destId="{2E850F38-7137-4858-84E9-374B0CEDAF00}" srcOrd="0" destOrd="0" presId="urn:microsoft.com/office/officeart/2005/8/layout/process5"/>
    <dgm:cxn modelId="{94996E79-869B-4CEB-B993-F6F23702245B}" type="presOf" srcId="{B259F479-D5C3-412A-8461-24EE5A48AB74}" destId="{2791CBC4-CAED-4537-A2E4-9BD67C881817}" srcOrd="0" destOrd="0" presId="urn:microsoft.com/office/officeart/2005/8/layout/process5"/>
    <dgm:cxn modelId="{ABC18494-C636-4F4C-9A6A-B4C20B6BFA9A}" type="presOf" srcId="{D266E861-A5DA-43E7-A4EB-B92A6CF4E7E3}" destId="{4F0AAEFA-AB6D-49C9-BF0D-9CE80C7EA349}" srcOrd="0" destOrd="0" presId="urn:microsoft.com/office/officeart/2005/8/layout/process5"/>
    <dgm:cxn modelId="{DEA45493-B2B7-4741-B775-5734E4320B31}" type="presOf" srcId="{B8AC41CF-BEEA-4ED7-B84B-1097BD76C438}" destId="{06EFF9EA-E830-4A47-96B2-5472B9081981}" srcOrd="1" destOrd="0" presId="urn:microsoft.com/office/officeart/2005/8/layout/process5"/>
    <dgm:cxn modelId="{5DF90046-433F-48E7-8434-976F9B81F9F0}" type="presOf" srcId="{006C13F0-3F3A-4BB9-AF2A-0CCE8BD8E4E6}" destId="{952FF0DD-B07D-401D-9D92-A6FC767B302B}" srcOrd="1" destOrd="0" presId="urn:microsoft.com/office/officeart/2005/8/layout/process5"/>
    <dgm:cxn modelId="{02483AFD-180A-4495-B00B-9E339186E2C0}" type="presOf" srcId="{58ABA612-E03D-4690-B2D4-EEDEDBC92B41}" destId="{941D1521-FB26-4E59-862B-4039CDE3A81B}" srcOrd="0" destOrd="0" presId="urn:microsoft.com/office/officeart/2005/8/layout/process5"/>
    <dgm:cxn modelId="{54BCDAFB-6052-4621-A2AB-B9A85DE194FB}" type="presOf" srcId="{18900570-0108-469A-AC08-48CFBF3D4D78}" destId="{50208A1D-3DE5-464A-9010-A6FEF7E2E5F0}" srcOrd="0" destOrd="0" presId="urn:microsoft.com/office/officeart/2005/8/layout/process5"/>
    <dgm:cxn modelId="{1FFDE4EB-A6A9-49CB-B11C-C44279311886}" type="presOf" srcId="{B8AC41CF-BEEA-4ED7-B84B-1097BD76C438}" destId="{5A8F7BF3-F141-4746-8F9D-997C97DABA4E}" srcOrd="0" destOrd="0" presId="urn:microsoft.com/office/officeart/2005/8/layout/process5"/>
    <dgm:cxn modelId="{D96583F9-B68E-42BB-A732-3AAC076A9C66}" srcId="{18900570-0108-469A-AC08-48CFBF3D4D78}" destId="{8308805B-C842-4353-9C2B-54FCBEF9B63E}" srcOrd="2" destOrd="0" parTransId="{96A8D770-71AD-4594-AC65-141AC5C636EC}" sibTransId="{006C13F0-3F3A-4BB9-AF2A-0CCE8BD8E4E6}"/>
    <dgm:cxn modelId="{B50E79F7-7599-4013-BB49-D4A9AF4FA502}" type="presOf" srcId="{006C13F0-3F3A-4BB9-AF2A-0CCE8BD8E4E6}" destId="{144950F7-00A7-453E-8768-832188CC753C}" srcOrd="0" destOrd="0" presId="urn:microsoft.com/office/officeart/2005/8/layout/process5"/>
    <dgm:cxn modelId="{2FDE2399-2615-43A0-95B8-A3C9314FFF3C}" type="presOf" srcId="{D266E861-A5DA-43E7-A4EB-B92A6CF4E7E3}" destId="{C33E8C09-8C86-431B-B548-BD0A47977C23}" srcOrd="1" destOrd="0" presId="urn:microsoft.com/office/officeart/2005/8/layout/process5"/>
    <dgm:cxn modelId="{539421B0-D6BD-40E3-8805-9A2920E2936F}" type="presOf" srcId="{8308805B-C842-4353-9C2B-54FCBEF9B63E}" destId="{FE8C62CE-0969-4BF3-9367-BF248922BF27}" srcOrd="0" destOrd="0" presId="urn:microsoft.com/office/officeart/2005/8/layout/process5"/>
    <dgm:cxn modelId="{F6B414D3-E2E4-4166-AE1C-C0058D3F97A9}" srcId="{18900570-0108-469A-AC08-48CFBF3D4D78}" destId="{73AB0CA5-5B98-44FB-894D-9AAE402A96F1}" srcOrd="3" destOrd="0" parTransId="{83284BD5-504F-49BC-A2FB-26936BEE54D0}" sibTransId="{586AF71F-8545-4EE6-893A-5F0B20B65FC2}"/>
    <dgm:cxn modelId="{8C4BEB7F-8CCE-4EF0-B07B-1E3B4FE817AB}" type="presParOf" srcId="{50208A1D-3DE5-464A-9010-A6FEF7E2E5F0}" destId="{941D1521-FB26-4E59-862B-4039CDE3A81B}" srcOrd="0" destOrd="0" presId="urn:microsoft.com/office/officeart/2005/8/layout/process5"/>
    <dgm:cxn modelId="{61028640-6970-4E2E-8F52-EDCEA22A6DD2}" type="presParOf" srcId="{50208A1D-3DE5-464A-9010-A6FEF7E2E5F0}" destId="{4F0AAEFA-AB6D-49C9-BF0D-9CE80C7EA349}" srcOrd="1" destOrd="0" presId="urn:microsoft.com/office/officeart/2005/8/layout/process5"/>
    <dgm:cxn modelId="{47B67AF3-847B-44DB-919F-C85708599D81}" type="presParOf" srcId="{4F0AAEFA-AB6D-49C9-BF0D-9CE80C7EA349}" destId="{C33E8C09-8C86-431B-B548-BD0A47977C23}" srcOrd="0" destOrd="0" presId="urn:microsoft.com/office/officeart/2005/8/layout/process5"/>
    <dgm:cxn modelId="{707767CF-8F08-4CDC-857B-3D4C3B27B1DF}" type="presParOf" srcId="{50208A1D-3DE5-464A-9010-A6FEF7E2E5F0}" destId="{2791CBC4-CAED-4537-A2E4-9BD67C881817}" srcOrd="2" destOrd="0" presId="urn:microsoft.com/office/officeart/2005/8/layout/process5"/>
    <dgm:cxn modelId="{BBA84D24-AF13-4304-BD39-30D0F49120D5}" type="presParOf" srcId="{50208A1D-3DE5-464A-9010-A6FEF7E2E5F0}" destId="{5A8F7BF3-F141-4746-8F9D-997C97DABA4E}" srcOrd="3" destOrd="0" presId="urn:microsoft.com/office/officeart/2005/8/layout/process5"/>
    <dgm:cxn modelId="{C483A215-DA93-459E-B2B4-216A12486C3C}" type="presParOf" srcId="{5A8F7BF3-F141-4746-8F9D-997C97DABA4E}" destId="{06EFF9EA-E830-4A47-96B2-5472B9081981}" srcOrd="0" destOrd="0" presId="urn:microsoft.com/office/officeart/2005/8/layout/process5"/>
    <dgm:cxn modelId="{67F31C7F-29BC-4E62-B6AE-FD5ADA94E302}" type="presParOf" srcId="{50208A1D-3DE5-464A-9010-A6FEF7E2E5F0}" destId="{FE8C62CE-0969-4BF3-9367-BF248922BF27}" srcOrd="4" destOrd="0" presId="urn:microsoft.com/office/officeart/2005/8/layout/process5"/>
    <dgm:cxn modelId="{4807DB79-7611-4D92-B4E0-7DD6577A2E4F}" type="presParOf" srcId="{50208A1D-3DE5-464A-9010-A6FEF7E2E5F0}" destId="{144950F7-00A7-453E-8768-832188CC753C}" srcOrd="5" destOrd="0" presId="urn:microsoft.com/office/officeart/2005/8/layout/process5"/>
    <dgm:cxn modelId="{53649679-0A05-470B-B259-BCB1D8035D9D}" type="presParOf" srcId="{144950F7-00A7-453E-8768-832188CC753C}" destId="{952FF0DD-B07D-401D-9D92-A6FC767B302B}" srcOrd="0" destOrd="0" presId="urn:microsoft.com/office/officeart/2005/8/layout/process5"/>
    <dgm:cxn modelId="{C4FD8F7F-C2F3-416D-ADF2-78A867EF93EE}" type="presParOf" srcId="{50208A1D-3DE5-464A-9010-A6FEF7E2E5F0}" destId="{2E850F38-7137-4858-84E9-374B0CEDAF00}" srcOrd="6" destOrd="0" presId="urn:microsoft.com/office/officeart/2005/8/layout/process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80376D-3FB5-4D0A-84C8-3852768C5260}" type="doc">
      <dgm:prSet loTypeId="urn:microsoft.com/office/officeart/2005/8/layout/radial2" loCatId="relationship" qsTypeId="urn:microsoft.com/office/officeart/2005/8/quickstyle/simple4" qsCatId="simple" csTypeId="urn:microsoft.com/office/officeart/2005/8/colors/accent2_2" csCatId="accent2" phldr="1"/>
      <dgm:spPr/>
      <dgm:t>
        <a:bodyPr/>
        <a:lstStyle/>
        <a:p>
          <a:endParaRPr lang="zh-CN" altLang="en-US"/>
        </a:p>
      </dgm:t>
    </dgm:pt>
    <dgm:pt modelId="{12B66035-6193-49B3-A2B0-977F4637C1DB}">
      <dgm:prSet phldrT="[文本]" custT="1"/>
      <dgm:spPr/>
      <dgm:t>
        <a:bodyPr/>
        <a:lstStyle/>
        <a:p>
          <a:r>
            <a:rPr lang="zh-CN" altLang="en-US" sz="2400" dirty="0">
              <a:solidFill>
                <a:srgbClr val="FFFFFF"/>
              </a:solidFill>
              <a:latin typeface="黑体" panose="02010609060101010101" pitchFamily="49" charset="-122"/>
              <a:ea typeface="黑体" panose="02010609060101010101" pitchFamily="49" charset="-122"/>
              <a:cs typeface="+mn-cs"/>
            </a:rPr>
            <a:t>简化</a:t>
          </a:r>
          <a:endParaRPr lang="zh-CN" altLang="en-US" sz="2400" dirty="0">
            <a:latin typeface="黑体" panose="02010609060101010101" pitchFamily="49" charset="-122"/>
            <a:ea typeface="黑体" panose="02010609060101010101" pitchFamily="49" charset="-122"/>
          </a:endParaRPr>
        </a:p>
      </dgm:t>
    </dgm:pt>
    <dgm:pt modelId="{9CBB7267-63D2-4F9A-8E7D-5FD480017D50}" type="parTrans" cxnId="{9095E293-9B12-4991-95DD-78B6477EAC4D}">
      <dgm:prSet/>
      <dgm:spPr/>
      <dgm:t>
        <a:bodyPr/>
        <a:lstStyle/>
        <a:p>
          <a:endParaRPr lang="zh-CN" altLang="en-US"/>
        </a:p>
      </dgm:t>
    </dgm:pt>
    <dgm:pt modelId="{6B1121BD-B0C2-4E5B-91A8-9F2547BECF44}" type="sibTrans" cxnId="{9095E293-9B12-4991-95DD-78B6477EAC4D}">
      <dgm:prSet/>
      <dgm:spPr/>
      <dgm:t>
        <a:bodyPr/>
        <a:lstStyle/>
        <a:p>
          <a:endParaRPr lang="zh-CN" altLang="en-US"/>
        </a:p>
      </dgm:t>
    </dgm:pt>
    <dgm:pt modelId="{78211DCA-8322-4564-A13A-C6A0676030C8}">
      <dgm:prSet phldrT="[文本]" custT="1"/>
      <dgm:spPr/>
      <dgm:t>
        <a:bodyPr/>
        <a:lstStyle/>
        <a:p>
          <a:r>
            <a:rPr lang="zh-CN" altLang="en-US" sz="24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方程的简化</a:t>
          </a:r>
          <a:endParaRPr lang="zh-CN" altLang="en-US" sz="2400" dirty="0">
            <a:latin typeface="黑体" panose="02010609060101010101" pitchFamily="49" charset="-122"/>
            <a:ea typeface="黑体" panose="02010609060101010101" pitchFamily="49" charset="-122"/>
          </a:endParaRPr>
        </a:p>
      </dgm:t>
    </dgm:pt>
    <dgm:pt modelId="{DFD8C87D-4F7F-413E-B6B7-BC88ACCCE986}" type="parTrans" cxnId="{06BE55DB-6450-446E-8C18-A55AC8928A7C}">
      <dgm:prSet/>
      <dgm:spPr/>
      <dgm:t>
        <a:bodyPr/>
        <a:lstStyle/>
        <a:p>
          <a:endParaRPr lang="zh-CN" altLang="en-US"/>
        </a:p>
      </dgm:t>
    </dgm:pt>
    <dgm:pt modelId="{635DC00C-00BA-49E1-A756-1B6B24EC1DE1}" type="sibTrans" cxnId="{06BE55DB-6450-446E-8C18-A55AC8928A7C}">
      <dgm:prSet/>
      <dgm:spPr/>
      <dgm:t>
        <a:bodyPr/>
        <a:lstStyle/>
        <a:p>
          <a:endParaRPr lang="zh-CN" altLang="en-US"/>
        </a:p>
      </dgm:t>
    </dgm:pt>
    <dgm:pt modelId="{C5A1225C-90FA-4486-A30A-B210ACDD784B}">
      <dgm:prSet custT="1"/>
      <dgm:spPr/>
      <dgm:t>
        <a:bodyPr/>
        <a:lstStyle/>
        <a:p>
          <a:r>
            <a:rPr lang="zh-CN" altLang="en-US" sz="2400" kern="1200" dirty="0">
              <a:latin typeface="黑体" panose="02010609060101010101" pitchFamily="49" charset="-122"/>
              <a:ea typeface="黑体" panose="02010609060101010101" pitchFamily="49" charset="-122"/>
            </a:rPr>
            <a:t>复杂化</a:t>
          </a:r>
          <a:endParaRPr lang="zh-CN" altLang="en-US" sz="2400" kern="1200" dirty="0">
            <a:solidFill>
              <a:srgbClr val="FFFFFF"/>
            </a:solidFill>
            <a:latin typeface="黑体" panose="02010609060101010101" pitchFamily="49" charset="-122"/>
            <a:ea typeface="黑体" panose="02010609060101010101" pitchFamily="49" charset="-122"/>
            <a:cs typeface="+mn-cs"/>
          </a:endParaRPr>
        </a:p>
      </dgm:t>
    </dgm:pt>
    <dgm:pt modelId="{802ECA75-2BE9-42E5-B2FA-05F3DA58B6B7}" type="parTrans" cxnId="{FBC08466-2B89-4AC0-A091-C2F9538DE4DE}">
      <dgm:prSet/>
      <dgm:spPr/>
      <dgm:t>
        <a:bodyPr/>
        <a:lstStyle/>
        <a:p>
          <a:endParaRPr lang="zh-CN" altLang="en-US"/>
        </a:p>
      </dgm:t>
    </dgm:pt>
    <dgm:pt modelId="{FB68D388-2590-4F49-8F33-85B9F6C3A2FA}" type="sibTrans" cxnId="{FBC08466-2B89-4AC0-A091-C2F9538DE4DE}">
      <dgm:prSet/>
      <dgm:spPr/>
      <dgm:t>
        <a:bodyPr/>
        <a:lstStyle/>
        <a:p>
          <a:endParaRPr lang="zh-CN" altLang="en-US"/>
        </a:p>
      </dgm:t>
    </dgm:pt>
    <dgm:pt modelId="{AAA5DD30-38B5-4272-BEDB-04EBEEC5C1C6}">
      <dgm:prSet custT="1"/>
      <dgm:spPr/>
      <dgm:t>
        <a:bodyPr/>
        <a:lstStyle/>
        <a:p>
          <a:pPr marL="0" lvl="0" indent="0" algn="ctr" defTabSz="1066800">
            <a:lnSpc>
              <a:spcPct val="90000"/>
            </a:lnSpc>
            <a:spcBef>
              <a:spcPct val="0"/>
            </a:spcBef>
            <a:spcAft>
              <a:spcPct val="35000"/>
            </a:spcAft>
            <a:buNone/>
          </a:pPr>
          <a:r>
            <a:rPr lang="zh-CN" altLang="en-US" sz="2400" kern="1200" dirty="0">
              <a:solidFill>
                <a:srgbClr val="FFFFFF"/>
              </a:solidFill>
              <a:latin typeface="黑体" panose="02010609060101010101" pitchFamily="49" charset="-122"/>
              <a:ea typeface="黑体" panose="02010609060101010101" pitchFamily="49" charset="-122"/>
              <a:cs typeface="+mn-cs"/>
            </a:rPr>
            <a:t>变形</a:t>
          </a:r>
        </a:p>
      </dgm:t>
    </dgm:pt>
    <dgm:pt modelId="{3ED45EF8-DA59-476B-B02C-09362C872BAE}" type="parTrans" cxnId="{0A1D5BCB-1B69-4A80-8EA7-C93FC57A3F84}">
      <dgm:prSet/>
      <dgm:spPr/>
      <dgm:t>
        <a:bodyPr/>
        <a:lstStyle/>
        <a:p>
          <a:endParaRPr lang="zh-CN" altLang="en-US"/>
        </a:p>
      </dgm:t>
    </dgm:pt>
    <dgm:pt modelId="{ACF62371-46C9-4942-BAEC-4727AF8A327D}" type="sibTrans" cxnId="{0A1D5BCB-1B69-4A80-8EA7-C93FC57A3F84}">
      <dgm:prSet/>
      <dgm:spPr/>
      <dgm:t>
        <a:bodyPr/>
        <a:lstStyle/>
        <a:p>
          <a:endParaRPr lang="zh-CN" altLang="en-US"/>
        </a:p>
      </dgm:t>
    </dgm:pt>
    <dgm:pt modelId="{55865BC3-762F-4AAF-B900-4E76B80409B8}">
      <dgm:prSet custT="1"/>
      <dgm:spPr/>
      <dgm:t>
        <a:bodyPr/>
        <a:lstStyle/>
        <a:p>
          <a:pPr marL="228600" lvl="1" indent="-228600" algn="l" defTabSz="1066800">
            <a:lnSpc>
              <a:spcPct val="90000"/>
            </a:lnSpc>
            <a:spcBef>
              <a:spcPct val="0"/>
            </a:spcBef>
            <a:spcAft>
              <a:spcPct val="15000"/>
            </a:spcAft>
          </a:pPr>
          <a:r>
            <a:rPr lang="zh-CN" altLang="en-US" sz="2400" kern="1200" dirty="0">
              <a:latin typeface="黑体" panose="02010609060101010101" pitchFamily="49" charset="-122"/>
              <a:ea typeface="黑体" panose="02010609060101010101" pitchFamily="49" charset="-122"/>
            </a:rPr>
            <a:t>增加附加方程或关系式</a:t>
          </a:r>
          <a:endPar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endParaRPr>
        </a:p>
      </dgm:t>
    </dgm:pt>
    <dgm:pt modelId="{04B856C3-CCE3-40E4-9F8F-BAC8B8324DC1}" type="parTrans" cxnId="{305E0B95-7DD1-422C-AACD-81C43E890350}">
      <dgm:prSet/>
      <dgm:spPr/>
      <dgm:t>
        <a:bodyPr/>
        <a:lstStyle/>
        <a:p>
          <a:endParaRPr lang="zh-CN" altLang="en-US"/>
        </a:p>
      </dgm:t>
    </dgm:pt>
    <dgm:pt modelId="{47D96168-748D-4604-8D49-0684B741390D}" type="sibTrans" cxnId="{305E0B95-7DD1-422C-AACD-81C43E890350}">
      <dgm:prSet/>
      <dgm:spPr/>
      <dgm:t>
        <a:bodyPr/>
        <a:lstStyle/>
        <a:p>
          <a:endParaRPr lang="zh-CN" altLang="en-US"/>
        </a:p>
      </dgm:t>
    </dgm:pt>
    <dgm:pt modelId="{A2E7850E-8773-4600-8064-9CF6100A66D2}">
      <dgm:prSet custT="1"/>
      <dgm:spPr/>
      <dgm:t>
        <a:bodyPr/>
        <a:lstStyle/>
        <a:p>
          <a:pPr marL="228600" lvl="1" indent="-228600" algn="l" defTabSz="1066800">
            <a:lnSpc>
              <a:spcPct val="90000"/>
            </a:lnSpc>
            <a:spcBef>
              <a:spcPct val="0"/>
            </a:spcBef>
            <a:spcAft>
              <a:spcPct val="15000"/>
            </a:spcAft>
            <a:buChar char="•"/>
          </a:pPr>
          <a:r>
            <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方程的不同形式</a:t>
          </a:r>
        </a:p>
      </dgm:t>
    </dgm:pt>
    <dgm:pt modelId="{3A79A980-D94C-4D29-AFD6-058CC080847D}" type="parTrans" cxnId="{941A1B7B-6C21-423C-81FE-6EE783D7DAC6}">
      <dgm:prSet/>
      <dgm:spPr/>
      <dgm:t>
        <a:bodyPr/>
        <a:lstStyle/>
        <a:p>
          <a:endParaRPr lang="zh-CN" altLang="en-US"/>
        </a:p>
      </dgm:t>
    </dgm:pt>
    <dgm:pt modelId="{63E56CD7-00CE-4A90-8C09-BAD73387067E}" type="sibTrans" cxnId="{941A1B7B-6C21-423C-81FE-6EE783D7DAC6}">
      <dgm:prSet/>
      <dgm:spPr/>
      <dgm:t>
        <a:bodyPr/>
        <a:lstStyle/>
        <a:p>
          <a:endParaRPr lang="zh-CN" altLang="en-US"/>
        </a:p>
      </dgm:t>
    </dgm:pt>
    <dgm:pt modelId="{8EA4BC40-4449-4B35-BD0B-CCCFC0E09DE9}">
      <dgm:prSet custT="1"/>
      <dgm:spPr/>
      <dgm:t>
        <a:bodyPr/>
        <a:lstStyle/>
        <a:p>
          <a:pPr marL="0" lvl="0" indent="0" algn="ctr" defTabSz="1066800">
            <a:lnSpc>
              <a:spcPct val="90000"/>
            </a:lnSpc>
            <a:spcBef>
              <a:spcPct val="0"/>
            </a:spcBef>
            <a:spcAft>
              <a:spcPct val="35000"/>
            </a:spcAft>
            <a:buNone/>
          </a:pPr>
          <a:r>
            <a:rPr lang="zh-CN" altLang="en-US" sz="2400" kern="1200" dirty="0">
              <a:solidFill>
                <a:srgbClr val="FFFFFF"/>
              </a:solidFill>
              <a:latin typeface="黑体" panose="02010609060101010101" pitchFamily="49" charset="-122"/>
              <a:ea typeface="黑体" panose="02010609060101010101" pitchFamily="49" charset="-122"/>
              <a:cs typeface="+mn-cs"/>
            </a:rPr>
            <a:t>理想化</a:t>
          </a:r>
        </a:p>
      </dgm:t>
    </dgm:pt>
    <dgm:pt modelId="{8034A4D3-482D-4F1F-B010-1A6A1ECF91AD}" type="parTrans" cxnId="{BA5C9D43-FF41-47CB-852C-32ACC4BA5197}">
      <dgm:prSet/>
      <dgm:spPr/>
      <dgm:t>
        <a:bodyPr/>
        <a:lstStyle/>
        <a:p>
          <a:endParaRPr lang="zh-CN" altLang="en-US"/>
        </a:p>
      </dgm:t>
    </dgm:pt>
    <dgm:pt modelId="{4E819F63-DC50-4B1E-9352-8F5EA6C8382B}" type="sibTrans" cxnId="{BA5C9D43-FF41-47CB-852C-32ACC4BA5197}">
      <dgm:prSet/>
      <dgm:spPr/>
      <dgm:t>
        <a:bodyPr/>
        <a:lstStyle/>
        <a:p>
          <a:endParaRPr lang="zh-CN" altLang="en-US"/>
        </a:p>
      </dgm:t>
    </dgm:pt>
    <dgm:pt modelId="{E3DEC57F-CC91-4340-A243-5A34A7BDC832}">
      <dgm:prSet custT="1"/>
      <dgm:spPr/>
      <dgm:t>
        <a:bodyPr/>
        <a:lstStyle/>
        <a:p>
          <a:pPr marL="228600" lvl="1" indent="-228600" algn="l" defTabSz="1066800">
            <a:lnSpc>
              <a:spcPct val="90000"/>
            </a:lnSpc>
            <a:spcBef>
              <a:spcPct val="0"/>
            </a:spcBef>
            <a:spcAft>
              <a:spcPct val="15000"/>
            </a:spcAft>
            <a:buChar char="•"/>
          </a:pPr>
          <a:r>
            <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模型方程</a:t>
          </a:r>
        </a:p>
      </dgm:t>
    </dgm:pt>
    <dgm:pt modelId="{75AF59B2-BEF9-4BD8-B907-BEF79978123F}" type="parTrans" cxnId="{4D4BB2B7-86C9-4D3A-9B78-D3987D881B0A}">
      <dgm:prSet/>
      <dgm:spPr/>
      <dgm:t>
        <a:bodyPr/>
        <a:lstStyle/>
        <a:p>
          <a:endParaRPr lang="zh-CN" altLang="en-US"/>
        </a:p>
      </dgm:t>
    </dgm:pt>
    <dgm:pt modelId="{99FDD2A1-B04A-4930-897B-5C638094137B}" type="sibTrans" cxnId="{4D4BB2B7-86C9-4D3A-9B78-D3987D881B0A}">
      <dgm:prSet/>
      <dgm:spPr/>
      <dgm:t>
        <a:bodyPr/>
        <a:lstStyle/>
        <a:p>
          <a:endParaRPr lang="zh-CN" altLang="en-US"/>
        </a:p>
      </dgm:t>
    </dgm:pt>
    <dgm:pt modelId="{50D7D6D9-AFD3-4193-B414-1E86FBC948BB}" type="pres">
      <dgm:prSet presAssocID="{DB80376D-3FB5-4D0A-84C8-3852768C5260}" presName="composite" presStyleCnt="0">
        <dgm:presLayoutVars>
          <dgm:chMax val="5"/>
          <dgm:dir/>
          <dgm:animLvl val="ctr"/>
          <dgm:resizeHandles val="exact"/>
        </dgm:presLayoutVars>
      </dgm:prSet>
      <dgm:spPr/>
      <dgm:t>
        <a:bodyPr/>
        <a:lstStyle/>
        <a:p>
          <a:endParaRPr lang="zh-CN" altLang="en-US"/>
        </a:p>
      </dgm:t>
    </dgm:pt>
    <dgm:pt modelId="{84FE4EA4-6258-4AAA-9EB6-F6B7357B10B8}" type="pres">
      <dgm:prSet presAssocID="{DB80376D-3FB5-4D0A-84C8-3852768C5260}" presName="cycle" presStyleCnt="0"/>
      <dgm:spPr/>
    </dgm:pt>
    <dgm:pt modelId="{E6EDEA89-5BD7-42FB-AB69-F0C593F94483}" type="pres">
      <dgm:prSet presAssocID="{DB80376D-3FB5-4D0A-84C8-3852768C5260}" presName="centerShape" presStyleCnt="0"/>
      <dgm:spPr/>
    </dgm:pt>
    <dgm:pt modelId="{E5256112-2446-4FB5-81A8-89F1363407B6}" type="pres">
      <dgm:prSet presAssocID="{DB80376D-3FB5-4D0A-84C8-3852768C5260}" presName="connSite" presStyleLbl="node1" presStyleIdx="0" presStyleCnt="5"/>
      <dgm:spPr/>
    </dgm:pt>
    <dgm:pt modelId="{628988A0-1AF6-4E5F-91F4-055FBEF958B7}" type="pres">
      <dgm:prSet presAssocID="{DB80376D-3FB5-4D0A-84C8-3852768C5260}" presName="visible" presStyleLbl="node1" presStyleIdx="0" presStyleCnt="5"/>
      <dgm:spPr>
        <a:solidFill>
          <a:srgbClr val="5088ED"/>
        </a:solidFill>
      </dgm:spPr>
    </dgm:pt>
    <dgm:pt modelId="{8092C01E-857F-4B8C-861D-6A4445FDF679}" type="pres">
      <dgm:prSet presAssocID="{9CBB7267-63D2-4F9A-8E7D-5FD480017D50}" presName="Name25" presStyleLbl="parChTrans1D1" presStyleIdx="0" presStyleCnt="4"/>
      <dgm:spPr/>
      <dgm:t>
        <a:bodyPr/>
        <a:lstStyle/>
        <a:p>
          <a:endParaRPr lang="zh-CN" altLang="en-US"/>
        </a:p>
      </dgm:t>
    </dgm:pt>
    <dgm:pt modelId="{5A4C2A0A-A5D5-4FF6-A1EA-5B3FE73964E9}" type="pres">
      <dgm:prSet presAssocID="{12B66035-6193-49B3-A2B0-977F4637C1DB}" presName="node" presStyleCnt="0"/>
      <dgm:spPr/>
    </dgm:pt>
    <dgm:pt modelId="{6B304A20-DB8D-49ED-A16A-D7397F832168}" type="pres">
      <dgm:prSet presAssocID="{12B66035-6193-49B3-A2B0-977F4637C1DB}" presName="parentNode" presStyleLbl="node1" presStyleIdx="1" presStyleCnt="5">
        <dgm:presLayoutVars>
          <dgm:chMax val="1"/>
          <dgm:bulletEnabled val="1"/>
        </dgm:presLayoutVars>
      </dgm:prSet>
      <dgm:spPr/>
      <dgm:t>
        <a:bodyPr/>
        <a:lstStyle/>
        <a:p>
          <a:endParaRPr lang="zh-CN" altLang="en-US"/>
        </a:p>
      </dgm:t>
    </dgm:pt>
    <dgm:pt modelId="{792CCAF8-6D15-44A4-B687-DD5E42954C74}" type="pres">
      <dgm:prSet presAssocID="{12B66035-6193-49B3-A2B0-977F4637C1DB}" presName="childNode" presStyleLbl="revTx" presStyleIdx="0" presStyleCnt="4">
        <dgm:presLayoutVars>
          <dgm:bulletEnabled val="1"/>
        </dgm:presLayoutVars>
      </dgm:prSet>
      <dgm:spPr/>
      <dgm:t>
        <a:bodyPr/>
        <a:lstStyle/>
        <a:p>
          <a:endParaRPr lang="zh-CN" altLang="en-US"/>
        </a:p>
      </dgm:t>
    </dgm:pt>
    <dgm:pt modelId="{24330D7C-1560-4B0B-854B-F6880BF0A689}" type="pres">
      <dgm:prSet presAssocID="{802ECA75-2BE9-42E5-B2FA-05F3DA58B6B7}" presName="Name25" presStyleLbl="parChTrans1D1" presStyleIdx="1" presStyleCnt="4"/>
      <dgm:spPr/>
      <dgm:t>
        <a:bodyPr/>
        <a:lstStyle/>
        <a:p>
          <a:endParaRPr lang="zh-CN" altLang="en-US"/>
        </a:p>
      </dgm:t>
    </dgm:pt>
    <dgm:pt modelId="{96421A75-64B1-43EE-9708-FDE51F80895A}" type="pres">
      <dgm:prSet presAssocID="{C5A1225C-90FA-4486-A30A-B210ACDD784B}" presName="node" presStyleCnt="0"/>
      <dgm:spPr/>
    </dgm:pt>
    <dgm:pt modelId="{315E4C75-47A3-48A7-81AC-88564085DC0C}" type="pres">
      <dgm:prSet presAssocID="{C5A1225C-90FA-4486-A30A-B210ACDD784B}" presName="parentNode" presStyleLbl="node1" presStyleIdx="2" presStyleCnt="5">
        <dgm:presLayoutVars>
          <dgm:chMax val="1"/>
          <dgm:bulletEnabled val="1"/>
        </dgm:presLayoutVars>
      </dgm:prSet>
      <dgm:spPr/>
      <dgm:t>
        <a:bodyPr/>
        <a:lstStyle/>
        <a:p>
          <a:endParaRPr lang="zh-CN" altLang="en-US"/>
        </a:p>
      </dgm:t>
    </dgm:pt>
    <dgm:pt modelId="{A8310C94-FCCA-4B11-9E9B-04C7D6AFFA33}" type="pres">
      <dgm:prSet presAssocID="{C5A1225C-90FA-4486-A30A-B210ACDD784B}" presName="childNode" presStyleLbl="revTx" presStyleIdx="1" presStyleCnt="4">
        <dgm:presLayoutVars>
          <dgm:bulletEnabled val="1"/>
        </dgm:presLayoutVars>
      </dgm:prSet>
      <dgm:spPr/>
      <dgm:t>
        <a:bodyPr/>
        <a:lstStyle/>
        <a:p>
          <a:endParaRPr lang="zh-CN" altLang="en-US"/>
        </a:p>
      </dgm:t>
    </dgm:pt>
    <dgm:pt modelId="{EC142B2F-E8DD-47DF-8805-B0A4C789A170}" type="pres">
      <dgm:prSet presAssocID="{3ED45EF8-DA59-476B-B02C-09362C872BAE}" presName="Name25" presStyleLbl="parChTrans1D1" presStyleIdx="2" presStyleCnt="4"/>
      <dgm:spPr/>
      <dgm:t>
        <a:bodyPr/>
        <a:lstStyle/>
        <a:p>
          <a:endParaRPr lang="zh-CN" altLang="en-US"/>
        </a:p>
      </dgm:t>
    </dgm:pt>
    <dgm:pt modelId="{F5909F8F-E2F7-4A65-B32F-C5A0138F0082}" type="pres">
      <dgm:prSet presAssocID="{AAA5DD30-38B5-4272-BEDB-04EBEEC5C1C6}" presName="node" presStyleCnt="0"/>
      <dgm:spPr/>
    </dgm:pt>
    <dgm:pt modelId="{1544BAAB-D2BA-46DA-8C63-CA0BD5D25D9A}" type="pres">
      <dgm:prSet presAssocID="{AAA5DD30-38B5-4272-BEDB-04EBEEC5C1C6}" presName="parentNode" presStyleLbl="node1" presStyleIdx="3" presStyleCnt="5">
        <dgm:presLayoutVars>
          <dgm:chMax val="1"/>
          <dgm:bulletEnabled val="1"/>
        </dgm:presLayoutVars>
      </dgm:prSet>
      <dgm:spPr/>
      <dgm:t>
        <a:bodyPr/>
        <a:lstStyle/>
        <a:p>
          <a:endParaRPr lang="zh-CN" altLang="en-US"/>
        </a:p>
      </dgm:t>
    </dgm:pt>
    <dgm:pt modelId="{4BFFE7A7-7902-4565-8C01-997AA76A098C}" type="pres">
      <dgm:prSet presAssocID="{AAA5DD30-38B5-4272-BEDB-04EBEEC5C1C6}" presName="childNode" presStyleLbl="revTx" presStyleIdx="2" presStyleCnt="4">
        <dgm:presLayoutVars>
          <dgm:bulletEnabled val="1"/>
        </dgm:presLayoutVars>
      </dgm:prSet>
      <dgm:spPr/>
      <dgm:t>
        <a:bodyPr/>
        <a:lstStyle/>
        <a:p>
          <a:endParaRPr lang="zh-CN" altLang="en-US"/>
        </a:p>
      </dgm:t>
    </dgm:pt>
    <dgm:pt modelId="{76B22304-AC8B-4AC1-9A05-EC47A2402D76}" type="pres">
      <dgm:prSet presAssocID="{8034A4D3-482D-4F1F-B010-1A6A1ECF91AD}" presName="Name25" presStyleLbl="parChTrans1D1" presStyleIdx="3" presStyleCnt="4"/>
      <dgm:spPr/>
      <dgm:t>
        <a:bodyPr/>
        <a:lstStyle/>
        <a:p>
          <a:endParaRPr lang="zh-CN" altLang="en-US"/>
        </a:p>
      </dgm:t>
    </dgm:pt>
    <dgm:pt modelId="{482CD1E5-7D25-4708-A24C-D17D3474622B}" type="pres">
      <dgm:prSet presAssocID="{8EA4BC40-4449-4B35-BD0B-CCCFC0E09DE9}" presName="node" presStyleCnt="0"/>
      <dgm:spPr/>
    </dgm:pt>
    <dgm:pt modelId="{70D496E4-3DE5-4804-80E8-142D2A753B45}" type="pres">
      <dgm:prSet presAssocID="{8EA4BC40-4449-4B35-BD0B-CCCFC0E09DE9}" presName="parentNode" presStyleLbl="node1" presStyleIdx="4" presStyleCnt="5">
        <dgm:presLayoutVars>
          <dgm:chMax val="1"/>
          <dgm:bulletEnabled val="1"/>
        </dgm:presLayoutVars>
      </dgm:prSet>
      <dgm:spPr/>
      <dgm:t>
        <a:bodyPr/>
        <a:lstStyle/>
        <a:p>
          <a:endParaRPr lang="zh-CN" altLang="en-US"/>
        </a:p>
      </dgm:t>
    </dgm:pt>
    <dgm:pt modelId="{2D3A7B99-BF7C-435E-88C5-B4F51CDA7139}" type="pres">
      <dgm:prSet presAssocID="{8EA4BC40-4449-4B35-BD0B-CCCFC0E09DE9}" presName="childNode" presStyleLbl="revTx" presStyleIdx="3" presStyleCnt="4">
        <dgm:presLayoutVars>
          <dgm:bulletEnabled val="1"/>
        </dgm:presLayoutVars>
      </dgm:prSet>
      <dgm:spPr/>
      <dgm:t>
        <a:bodyPr/>
        <a:lstStyle/>
        <a:p>
          <a:endParaRPr lang="zh-CN" altLang="en-US"/>
        </a:p>
      </dgm:t>
    </dgm:pt>
  </dgm:ptLst>
  <dgm:cxnLst>
    <dgm:cxn modelId="{1F553187-C97B-4A22-8EF1-A2C11BFAA9F5}" type="presOf" srcId="{8EA4BC40-4449-4B35-BD0B-CCCFC0E09DE9}" destId="{70D496E4-3DE5-4804-80E8-142D2A753B45}" srcOrd="0" destOrd="0" presId="urn:microsoft.com/office/officeart/2005/8/layout/radial2"/>
    <dgm:cxn modelId="{888A40C2-9F9D-4538-A080-B9503A7219F9}" type="presOf" srcId="{3ED45EF8-DA59-476B-B02C-09362C872BAE}" destId="{EC142B2F-E8DD-47DF-8805-B0A4C789A170}" srcOrd="0" destOrd="0" presId="urn:microsoft.com/office/officeart/2005/8/layout/radial2"/>
    <dgm:cxn modelId="{A5D1B041-C865-4423-A376-D8C47693C14C}" type="presOf" srcId="{12B66035-6193-49B3-A2B0-977F4637C1DB}" destId="{6B304A20-DB8D-49ED-A16A-D7397F832168}" srcOrd="0" destOrd="0" presId="urn:microsoft.com/office/officeart/2005/8/layout/radial2"/>
    <dgm:cxn modelId="{BA5C9D43-FF41-47CB-852C-32ACC4BA5197}" srcId="{DB80376D-3FB5-4D0A-84C8-3852768C5260}" destId="{8EA4BC40-4449-4B35-BD0B-CCCFC0E09DE9}" srcOrd="3" destOrd="0" parTransId="{8034A4D3-482D-4F1F-B010-1A6A1ECF91AD}" sibTransId="{4E819F63-DC50-4B1E-9352-8F5EA6C8382B}"/>
    <dgm:cxn modelId="{0A1D5BCB-1B69-4A80-8EA7-C93FC57A3F84}" srcId="{DB80376D-3FB5-4D0A-84C8-3852768C5260}" destId="{AAA5DD30-38B5-4272-BEDB-04EBEEC5C1C6}" srcOrd="2" destOrd="0" parTransId="{3ED45EF8-DA59-476B-B02C-09362C872BAE}" sibTransId="{ACF62371-46C9-4942-BAEC-4727AF8A327D}"/>
    <dgm:cxn modelId="{FBC08466-2B89-4AC0-A091-C2F9538DE4DE}" srcId="{DB80376D-3FB5-4D0A-84C8-3852768C5260}" destId="{C5A1225C-90FA-4486-A30A-B210ACDD784B}" srcOrd="1" destOrd="0" parTransId="{802ECA75-2BE9-42E5-B2FA-05F3DA58B6B7}" sibTransId="{FB68D388-2590-4F49-8F33-85B9F6C3A2FA}"/>
    <dgm:cxn modelId="{DB061167-73D6-4091-906F-54EB47148B2F}" type="presOf" srcId="{AAA5DD30-38B5-4272-BEDB-04EBEEC5C1C6}" destId="{1544BAAB-D2BA-46DA-8C63-CA0BD5D25D9A}" srcOrd="0" destOrd="0" presId="urn:microsoft.com/office/officeart/2005/8/layout/radial2"/>
    <dgm:cxn modelId="{C5DF3651-CE27-4D3D-84CA-6A6848F7EED6}" type="presOf" srcId="{A2E7850E-8773-4600-8064-9CF6100A66D2}" destId="{4BFFE7A7-7902-4565-8C01-997AA76A098C}" srcOrd="0" destOrd="0" presId="urn:microsoft.com/office/officeart/2005/8/layout/radial2"/>
    <dgm:cxn modelId="{9F4C25CA-4AFD-421A-98AA-3361B26692EA}" type="presOf" srcId="{DB80376D-3FB5-4D0A-84C8-3852768C5260}" destId="{50D7D6D9-AFD3-4193-B414-1E86FBC948BB}" srcOrd="0" destOrd="0" presId="urn:microsoft.com/office/officeart/2005/8/layout/radial2"/>
    <dgm:cxn modelId="{D5F6D0FE-84BE-4A58-8DFF-C5D50715C0FC}" type="presOf" srcId="{55865BC3-762F-4AAF-B900-4E76B80409B8}" destId="{A8310C94-FCCA-4B11-9E9B-04C7D6AFFA33}" srcOrd="0" destOrd="0" presId="urn:microsoft.com/office/officeart/2005/8/layout/radial2"/>
    <dgm:cxn modelId="{83D4282B-B3B5-4BA7-9E4F-CEC19FC1AD2F}" type="presOf" srcId="{C5A1225C-90FA-4486-A30A-B210ACDD784B}" destId="{315E4C75-47A3-48A7-81AC-88564085DC0C}" srcOrd="0" destOrd="0" presId="urn:microsoft.com/office/officeart/2005/8/layout/radial2"/>
    <dgm:cxn modelId="{941A1B7B-6C21-423C-81FE-6EE783D7DAC6}" srcId="{AAA5DD30-38B5-4272-BEDB-04EBEEC5C1C6}" destId="{A2E7850E-8773-4600-8064-9CF6100A66D2}" srcOrd="0" destOrd="0" parTransId="{3A79A980-D94C-4D29-AFD6-058CC080847D}" sibTransId="{63E56CD7-00CE-4A90-8C09-BAD73387067E}"/>
    <dgm:cxn modelId="{B1A8DF08-21AA-4C40-AABC-BE7F07A6FFD3}" type="presOf" srcId="{78211DCA-8322-4564-A13A-C6A0676030C8}" destId="{792CCAF8-6D15-44A4-B687-DD5E42954C74}" srcOrd="0" destOrd="0" presId="urn:microsoft.com/office/officeart/2005/8/layout/radial2"/>
    <dgm:cxn modelId="{C2EA2A51-164E-4E54-8304-191058BD77DF}" type="presOf" srcId="{802ECA75-2BE9-42E5-B2FA-05F3DA58B6B7}" destId="{24330D7C-1560-4B0B-854B-F6880BF0A689}" srcOrd="0" destOrd="0" presId="urn:microsoft.com/office/officeart/2005/8/layout/radial2"/>
    <dgm:cxn modelId="{4D4BB2B7-86C9-4D3A-9B78-D3987D881B0A}" srcId="{8EA4BC40-4449-4B35-BD0B-CCCFC0E09DE9}" destId="{E3DEC57F-CC91-4340-A243-5A34A7BDC832}" srcOrd="0" destOrd="0" parTransId="{75AF59B2-BEF9-4BD8-B907-BEF79978123F}" sibTransId="{99FDD2A1-B04A-4930-897B-5C638094137B}"/>
    <dgm:cxn modelId="{06BE55DB-6450-446E-8C18-A55AC8928A7C}" srcId="{12B66035-6193-49B3-A2B0-977F4637C1DB}" destId="{78211DCA-8322-4564-A13A-C6A0676030C8}" srcOrd="0" destOrd="0" parTransId="{DFD8C87D-4F7F-413E-B6B7-BC88ACCCE986}" sibTransId="{635DC00C-00BA-49E1-A756-1B6B24EC1DE1}"/>
    <dgm:cxn modelId="{305E0B95-7DD1-422C-AACD-81C43E890350}" srcId="{C5A1225C-90FA-4486-A30A-B210ACDD784B}" destId="{55865BC3-762F-4AAF-B900-4E76B80409B8}" srcOrd="0" destOrd="0" parTransId="{04B856C3-CCE3-40E4-9F8F-BAC8B8324DC1}" sibTransId="{47D96168-748D-4604-8D49-0684B741390D}"/>
    <dgm:cxn modelId="{E87A4FBD-0B49-42C5-8A65-757CEE43FDCB}" type="presOf" srcId="{8034A4D3-482D-4F1F-B010-1A6A1ECF91AD}" destId="{76B22304-AC8B-4AC1-9A05-EC47A2402D76}" srcOrd="0" destOrd="0" presId="urn:microsoft.com/office/officeart/2005/8/layout/radial2"/>
    <dgm:cxn modelId="{C37D3E69-A5B5-4B1D-8BC7-F0828E7DCC0E}" type="presOf" srcId="{9CBB7267-63D2-4F9A-8E7D-5FD480017D50}" destId="{8092C01E-857F-4B8C-861D-6A4445FDF679}" srcOrd="0" destOrd="0" presId="urn:microsoft.com/office/officeart/2005/8/layout/radial2"/>
    <dgm:cxn modelId="{1CC68D64-7549-46B0-A69B-14CAE885917F}" type="presOf" srcId="{E3DEC57F-CC91-4340-A243-5A34A7BDC832}" destId="{2D3A7B99-BF7C-435E-88C5-B4F51CDA7139}" srcOrd="0" destOrd="0" presId="urn:microsoft.com/office/officeart/2005/8/layout/radial2"/>
    <dgm:cxn modelId="{9095E293-9B12-4991-95DD-78B6477EAC4D}" srcId="{DB80376D-3FB5-4D0A-84C8-3852768C5260}" destId="{12B66035-6193-49B3-A2B0-977F4637C1DB}" srcOrd="0" destOrd="0" parTransId="{9CBB7267-63D2-4F9A-8E7D-5FD480017D50}" sibTransId="{6B1121BD-B0C2-4E5B-91A8-9F2547BECF44}"/>
    <dgm:cxn modelId="{CD961105-BF2D-4668-999C-C233879035D2}" type="presParOf" srcId="{50D7D6D9-AFD3-4193-B414-1E86FBC948BB}" destId="{84FE4EA4-6258-4AAA-9EB6-F6B7357B10B8}" srcOrd="0" destOrd="0" presId="urn:microsoft.com/office/officeart/2005/8/layout/radial2"/>
    <dgm:cxn modelId="{B06F3860-29C6-432E-A9C0-0195DF1AEB45}" type="presParOf" srcId="{84FE4EA4-6258-4AAA-9EB6-F6B7357B10B8}" destId="{E6EDEA89-5BD7-42FB-AB69-F0C593F94483}" srcOrd="0" destOrd="0" presId="urn:microsoft.com/office/officeart/2005/8/layout/radial2"/>
    <dgm:cxn modelId="{2A474556-73C8-4734-922F-5123A7478CDF}" type="presParOf" srcId="{E6EDEA89-5BD7-42FB-AB69-F0C593F94483}" destId="{E5256112-2446-4FB5-81A8-89F1363407B6}" srcOrd="0" destOrd="0" presId="urn:microsoft.com/office/officeart/2005/8/layout/radial2"/>
    <dgm:cxn modelId="{333BD0FF-B004-4D85-88A6-1D5E8FA85459}" type="presParOf" srcId="{E6EDEA89-5BD7-42FB-AB69-F0C593F94483}" destId="{628988A0-1AF6-4E5F-91F4-055FBEF958B7}" srcOrd="1" destOrd="0" presId="urn:microsoft.com/office/officeart/2005/8/layout/radial2"/>
    <dgm:cxn modelId="{F6500BD9-0E09-475E-9511-78F43E32639C}" type="presParOf" srcId="{84FE4EA4-6258-4AAA-9EB6-F6B7357B10B8}" destId="{8092C01E-857F-4B8C-861D-6A4445FDF679}" srcOrd="1" destOrd="0" presId="urn:microsoft.com/office/officeart/2005/8/layout/radial2"/>
    <dgm:cxn modelId="{AEF69AA4-817E-483C-835E-08704857E462}" type="presParOf" srcId="{84FE4EA4-6258-4AAA-9EB6-F6B7357B10B8}" destId="{5A4C2A0A-A5D5-4FF6-A1EA-5B3FE73964E9}" srcOrd="2" destOrd="0" presId="urn:microsoft.com/office/officeart/2005/8/layout/radial2"/>
    <dgm:cxn modelId="{0947480F-25E4-4C8A-B187-96D58BA60DE7}" type="presParOf" srcId="{5A4C2A0A-A5D5-4FF6-A1EA-5B3FE73964E9}" destId="{6B304A20-DB8D-49ED-A16A-D7397F832168}" srcOrd="0" destOrd="0" presId="urn:microsoft.com/office/officeart/2005/8/layout/radial2"/>
    <dgm:cxn modelId="{24DD3C68-B193-4D9A-97FB-87B1B45F0FA1}" type="presParOf" srcId="{5A4C2A0A-A5D5-4FF6-A1EA-5B3FE73964E9}" destId="{792CCAF8-6D15-44A4-B687-DD5E42954C74}" srcOrd="1" destOrd="0" presId="urn:microsoft.com/office/officeart/2005/8/layout/radial2"/>
    <dgm:cxn modelId="{405A44E5-594B-462A-ACBC-D53FED5EB6C8}" type="presParOf" srcId="{84FE4EA4-6258-4AAA-9EB6-F6B7357B10B8}" destId="{24330D7C-1560-4B0B-854B-F6880BF0A689}" srcOrd="3" destOrd="0" presId="urn:microsoft.com/office/officeart/2005/8/layout/radial2"/>
    <dgm:cxn modelId="{A107B38E-54FF-49FD-9290-A7CCF2C7C055}" type="presParOf" srcId="{84FE4EA4-6258-4AAA-9EB6-F6B7357B10B8}" destId="{96421A75-64B1-43EE-9708-FDE51F80895A}" srcOrd="4" destOrd="0" presId="urn:microsoft.com/office/officeart/2005/8/layout/radial2"/>
    <dgm:cxn modelId="{A1285D87-969B-429C-8027-13EFE9BAE73B}" type="presParOf" srcId="{96421A75-64B1-43EE-9708-FDE51F80895A}" destId="{315E4C75-47A3-48A7-81AC-88564085DC0C}" srcOrd="0" destOrd="0" presId="urn:microsoft.com/office/officeart/2005/8/layout/radial2"/>
    <dgm:cxn modelId="{7A75B0FC-A6AE-4D7F-896E-C79CF9386A35}" type="presParOf" srcId="{96421A75-64B1-43EE-9708-FDE51F80895A}" destId="{A8310C94-FCCA-4B11-9E9B-04C7D6AFFA33}" srcOrd="1" destOrd="0" presId="urn:microsoft.com/office/officeart/2005/8/layout/radial2"/>
    <dgm:cxn modelId="{AE4113C5-1ED5-4A96-B3BC-C9171A5D4432}" type="presParOf" srcId="{84FE4EA4-6258-4AAA-9EB6-F6B7357B10B8}" destId="{EC142B2F-E8DD-47DF-8805-B0A4C789A170}" srcOrd="5" destOrd="0" presId="urn:microsoft.com/office/officeart/2005/8/layout/radial2"/>
    <dgm:cxn modelId="{73E368E3-2265-47E3-AEF2-8CE71F948AD2}" type="presParOf" srcId="{84FE4EA4-6258-4AAA-9EB6-F6B7357B10B8}" destId="{F5909F8F-E2F7-4A65-B32F-C5A0138F0082}" srcOrd="6" destOrd="0" presId="urn:microsoft.com/office/officeart/2005/8/layout/radial2"/>
    <dgm:cxn modelId="{3FD0A20F-764C-4DFE-86EB-780B2223E0A7}" type="presParOf" srcId="{F5909F8F-E2F7-4A65-B32F-C5A0138F0082}" destId="{1544BAAB-D2BA-46DA-8C63-CA0BD5D25D9A}" srcOrd="0" destOrd="0" presId="urn:microsoft.com/office/officeart/2005/8/layout/radial2"/>
    <dgm:cxn modelId="{65B33DA2-5E81-4A80-995B-4FC2976F8B08}" type="presParOf" srcId="{F5909F8F-E2F7-4A65-B32F-C5A0138F0082}" destId="{4BFFE7A7-7902-4565-8C01-997AA76A098C}" srcOrd="1" destOrd="0" presId="urn:microsoft.com/office/officeart/2005/8/layout/radial2"/>
    <dgm:cxn modelId="{DC0CE34E-E3D8-4235-B406-7BEF8469FA55}" type="presParOf" srcId="{84FE4EA4-6258-4AAA-9EB6-F6B7357B10B8}" destId="{76B22304-AC8B-4AC1-9A05-EC47A2402D76}" srcOrd="7" destOrd="0" presId="urn:microsoft.com/office/officeart/2005/8/layout/radial2"/>
    <dgm:cxn modelId="{DA22874A-A1AC-4C0B-B823-8FAD73E52A0F}" type="presParOf" srcId="{84FE4EA4-6258-4AAA-9EB6-F6B7357B10B8}" destId="{482CD1E5-7D25-4708-A24C-D17D3474622B}" srcOrd="8" destOrd="0" presId="urn:microsoft.com/office/officeart/2005/8/layout/radial2"/>
    <dgm:cxn modelId="{D9AA515E-B70B-47C4-8D87-FAA61527CACB}" type="presParOf" srcId="{482CD1E5-7D25-4708-A24C-D17D3474622B}" destId="{70D496E4-3DE5-4804-80E8-142D2A753B45}" srcOrd="0" destOrd="0" presId="urn:microsoft.com/office/officeart/2005/8/layout/radial2"/>
    <dgm:cxn modelId="{95E36A15-9C4B-425D-99B2-4D2B5BBEE2E8}" type="presParOf" srcId="{482CD1E5-7D25-4708-A24C-D17D3474622B}" destId="{2D3A7B99-BF7C-435E-88C5-B4F51CDA7139}"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46882-7CBE-4635-AD8F-F1A2B15B6F79}">
      <dsp:nvSpPr>
        <dsp:cNvPr id="0" name=""/>
        <dsp:cNvSpPr/>
      </dsp:nvSpPr>
      <dsp:spPr>
        <a:xfrm>
          <a:off x="1429105" y="274319"/>
          <a:ext cx="3413760" cy="3413760"/>
        </a:xfrm>
        <a:prstGeom prst="pie">
          <a:avLst>
            <a:gd name="adj1" fmla="val 16200000"/>
            <a:gd name="adj2" fmla="val 18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a:t>计算流体力学</a:t>
          </a:r>
        </a:p>
      </dsp:txBody>
      <dsp:txXfrm>
        <a:off x="3285134" y="904239"/>
        <a:ext cx="1158240" cy="1137920"/>
      </dsp:txXfrm>
    </dsp:sp>
    <dsp:sp modelId="{B006C00D-BCB0-491D-9E28-B263C6CA9591}">
      <dsp:nvSpPr>
        <dsp:cNvPr id="0" name=""/>
        <dsp:cNvSpPr/>
      </dsp:nvSpPr>
      <dsp:spPr>
        <a:xfrm>
          <a:off x="1253134" y="375919"/>
          <a:ext cx="3413760" cy="3413760"/>
        </a:xfrm>
        <a:prstGeom prst="pie">
          <a:avLst>
            <a:gd name="adj1" fmla="val 1800000"/>
            <a:gd name="adj2" fmla="val 90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a:t>实验流体力学</a:t>
          </a:r>
        </a:p>
      </dsp:txBody>
      <dsp:txXfrm>
        <a:off x="2187854" y="2529840"/>
        <a:ext cx="1544320" cy="1056640"/>
      </dsp:txXfrm>
    </dsp:sp>
    <dsp:sp modelId="{97C88316-092C-4094-B2DF-B337BE1814A4}">
      <dsp:nvSpPr>
        <dsp:cNvPr id="0" name=""/>
        <dsp:cNvSpPr/>
      </dsp:nvSpPr>
      <dsp:spPr>
        <a:xfrm>
          <a:off x="1253134" y="375919"/>
          <a:ext cx="3413760" cy="3413760"/>
        </a:xfrm>
        <a:prstGeom prst="pie">
          <a:avLst>
            <a:gd name="adj1" fmla="val 9000000"/>
            <a:gd name="adj2" fmla="val 162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a:t>理论流体力学</a:t>
          </a:r>
        </a:p>
      </dsp:txBody>
      <dsp:txXfrm>
        <a:off x="1618894" y="1046480"/>
        <a:ext cx="1158240" cy="1137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325F0-C023-4E4A-BFFD-3391EF4D0792}">
      <dsp:nvSpPr>
        <dsp:cNvPr id="0" name=""/>
        <dsp:cNvSpPr/>
      </dsp:nvSpPr>
      <dsp:spPr>
        <a:xfrm>
          <a:off x="637270" y="0"/>
          <a:ext cx="7222402" cy="5184576"/>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6BC108-A992-44D8-B65F-BBD2C09AD7A2}">
      <dsp:nvSpPr>
        <dsp:cNvPr id="0" name=""/>
        <dsp:cNvSpPr/>
      </dsp:nvSpPr>
      <dsp:spPr>
        <a:xfrm>
          <a:off x="2333" y="1555372"/>
          <a:ext cx="1358764" cy="20738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t>问题的界定和流动区域的几何描述</a:t>
          </a:r>
          <a:endParaRPr lang="en-US" altLang="zh-CN" sz="1800" kern="1200" dirty="0"/>
        </a:p>
      </dsp:txBody>
      <dsp:txXfrm>
        <a:off x="68662" y="1621701"/>
        <a:ext cx="1226106" cy="1941172"/>
      </dsp:txXfrm>
    </dsp:sp>
    <dsp:sp modelId="{7C2A6282-3444-45A6-BD69-60482B5081E1}">
      <dsp:nvSpPr>
        <dsp:cNvPr id="0" name=""/>
        <dsp:cNvSpPr/>
      </dsp:nvSpPr>
      <dsp:spPr>
        <a:xfrm>
          <a:off x="1429036" y="1555372"/>
          <a:ext cx="1358764" cy="20738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t>选择控制方程和边界条件</a:t>
          </a:r>
          <a:endParaRPr lang="en-US" altLang="zh-CN" sz="1800" kern="1200" dirty="0"/>
        </a:p>
        <a:p>
          <a:pPr lvl="0" algn="ctr" defTabSz="800100">
            <a:lnSpc>
              <a:spcPct val="90000"/>
            </a:lnSpc>
            <a:spcBef>
              <a:spcPct val="0"/>
            </a:spcBef>
            <a:spcAft>
              <a:spcPct val="35000"/>
            </a:spcAft>
          </a:pPr>
          <a:endParaRPr lang="zh-CN" altLang="en-US" sz="1800" kern="1200" dirty="0"/>
        </a:p>
      </dsp:txBody>
      <dsp:txXfrm>
        <a:off x="1495365" y="1621701"/>
        <a:ext cx="1226106" cy="1941172"/>
      </dsp:txXfrm>
    </dsp:sp>
    <dsp:sp modelId="{952CFC56-5B7A-44F5-8326-45F16D9CACBC}">
      <dsp:nvSpPr>
        <dsp:cNvPr id="0" name=""/>
        <dsp:cNvSpPr/>
      </dsp:nvSpPr>
      <dsp:spPr>
        <a:xfrm>
          <a:off x="2855738" y="1555372"/>
          <a:ext cx="1358764" cy="20738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t>确定网格划分策略和数值方法</a:t>
          </a:r>
          <a:endParaRPr lang="en-US" altLang="zh-CN" sz="1800" kern="1200" dirty="0"/>
        </a:p>
        <a:p>
          <a:pPr lvl="0" algn="ctr" defTabSz="800100">
            <a:lnSpc>
              <a:spcPct val="90000"/>
            </a:lnSpc>
            <a:spcBef>
              <a:spcPct val="0"/>
            </a:spcBef>
            <a:spcAft>
              <a:spcPct val="35000"/>
            </a:spcAft>
          </a:pPr>
          <a:endParaRPr lang="zh-CN" altLang="en-US" sz="1800" kern="1200" dirty="0"/>
        </a:p>
      </dsp:txBody>
      <dsp:txXfrm>
        <a:off x="2922067" y="1621701"/>
        <a:ext cx="1226106" cy="1941172"/>
      </dsp:txXfrm>
    </dsp:sp>
    <dsp:sp modelId="{266D27B9-EDAB-41B4-9E99-9F5287129A91}">
      <dsp:nvSpPr>
        <dsp:cNvPr id="0" name=""/>
        <dsp:cNvSpPr/>
      </dsp:nvSpPr>
      <dsp:spPr>
        <a:xfrm>
          <a:off x="4282441" y="1555372"/>
          <a:ext cx="1358764" cy="20738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t>程序设计和调试</a:t>
          </a:r>
          <a:endParaRPr lang="en-US" altLang="zh-CN" sz="1800" kern="1200" dirty="0"/>
        </a:p>
        <a:p>
          <a:pPr lvl="0" algn="ctr" defTabSz="800100">
            <a:lnSpc>
              <a:spcPct val="90000"/>
            </a:lnSpc>
            <a:spcBef>
              <a:spcPct val="0"/>
            </a:spcBef>
            <a:spcAft>
              <a:spcPct val="35000"/>
            </a:spcAft>
          </a:pPr>
          <a:endParaRPr lang="zh-CN" altLang="en-US" sz="1800" kern="1200" dirty="0"/>
        </a:p>
      </dsp:txBody>
      <dsp:txXfrm>
        <a:off x="4348770" y="1621701"/>
        <a:ext cx="1226106" cy="1941172"/>
      </dsp:txXfrm>
    </dsp:sp>
    <dsp:sp modelId="{B6C18933-17BF-4440-B37B-45471C17CA04}">
      <dsp:nvSpPr>
        <dsp:cNvPr id="0" name=""/>
        <dsp:cNvSpPr/>
      </dsp:nvSpPr>
      <dsp:spPr>
        <a:xfrm>
          <a:off x="5709143" y="1555372"/>
          <a:ext cx="1358764" cy="20738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t>程序验证和确认</a:t>
          </a:r>
          <a:endParaRPr lang="en-US" altLang="zh-CN" sz="1800" kern="1200" dirty="0"/>
        </a:p>
        <a:p>
          <a:pPr lvl="0" algn="ctr" defTabSz="800100">
            <a:lnSpc>
              <a:spcPct val="90000"/>
            </a:lnSpc>
            <a:spcBef>
              <a:spcPct val="0"/>
            </a:spcBef>
            <a:spcAft>
              <a:spcPct val="35000"/>
            </a:spcAft>
          </a:pPr>
          <a:endParaRPr lang="zh-CN" altLang="en-US" sz="1800" kern="1200" dirty="0"/>
        </a:p>
      </dsp:txBody>
      <dsp:txXfrm>
        <a:off x="5775472" y="1621701"/>
        <a:ext cx="1226106" cy="1941172"/>
      </dsp:txXfrm>
    </dsp:sp>
    <dsp:sp modelId="{627926DF-D7A0-4353-BD99-F6AB68B26DB3}">
      <dsp:nvSpPr>
        <dsp:cNvPr id="0" name=""/>
        <dsp:cNvSpPr/>
      </dsp:nvSpPr>
      <dsp:spPr>
        <a:xfrm>
          <a:off x="7135846" y="1555372"/>
          <a:ext cx="1358764" cy="20738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800" kern="1200" dirty="0"/>
            <a:t>数值解的显示和评价</a:t>
          </a:r>
        </a:p>
        <a:p>
          <a:pPr lvl="0" algn="ctr" defTabSz="488950">
            <a:lnSpc>
              <a:spcPct val="90000"/>
            </a:lnSpc>
            <a:spcBef>
              <a:spcPct val="0"/>
            </a:spcBef>
            <a:spcAft>
              <a:spcPct val="35000"/>
            </a:spcAft>
          </a:pPr>
          <a:endParaRPr lang="zh-CN" altLang="en-US" sz="1800" kern="1200" dirty="0"/>
        </a:p>
      </dsp:txBody>
      <dsp:txXfrm>
        <a:off x="7202175" y="1621701"/>
        <a:ext cx="1226106" cy="19411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2048CF-6F12-456A-B5CB-1648859A387A}">
      <dsp:nvSpPr>
        <dsp:cNvPr id="0" name=""/>
        <dsp:cNvSpPr/>
      </dsp:nvSpPr>
      <dsp:spPr>
        <a:xfrm>
          <a:off x="1058" y="450409"/>
          <a:ext cx="1403436" cy="1403436"/>
        </a:xfrm>
        <a:prstGeom prst="ellipse">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a:t>方程</a:t>
          </a:r>
        </a:p>
      </dsp:txBody>
      <dsp:txXfrm>
        <a:off x="206586" y="655937"/>
        <a:ext cx="992380" cy="992380"/>
      </dsp:txXfrm>
    </dsp:sp>
    <dsp:sp modelId="{501996EE-E0C1-4355-80FA-515E36A8A147}">
      <dsp:nvSpPr>
        <dsp:cNvPr id="0" name=""/>
        <dsp:cNvSpPr/>
      </dsp:nvSpPr>
      <dsp:spPr>
        <a:xfrm>
          <a:off x="1518453" y="745131"/>
          <a:ext cx="813992" cy="813992"/>
        </a:xfrm>
        <a:prstGeom prst="mathPlus">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1626348" y="1056402"/>
        <a:ext cx="598202" cy="191450"/>
      </dsp:txXfrm>
    </dsp:sp>
    <dsp:sp modelId="{563A628A-4D9A-43A1-9A8E-391A65F5C171}">
      <dsp:nvSpPr>
        <dsp:cNvPr id="0" name=""/>
        <dsp:cNvSpPr/>
      </dsp:nvSpPr>
      <dsp:spPr>
        <a:xfrm>
          <a:off x="2446405" y="450409"/>
          <a:ext cx="1403436" cy="1403436"/>
        </a:xfrm>
        <a:prstGeom prst="ellipse">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a:t>定解条件</a:t>
          </a:r>
        </a:p>
      </dsp:txBody>
      <dsp:txXfrm>
        <a:off x="2651933" y="655937"/>
        <a:ext cx="992380" cy="992380"/>
      </dsp:txXfrm>
    </dsp:sp>
    <dsp:sp modelId="{4FE555A2-48A4-40FC-B8E8-91BBD70AB869}">
      <dsp:nvSpPr>
        <dsp:cNvPr id="0" name=""/>
        <dsp:cNvSpPr/>
      </dsp:nvSpPr>
      <dsp:spPr>
        <a:xfrm>
          <a:off x="3963801" y="745131"/>
          <a:ext cx="813992" cy="813992"/>
        </a:xfrm>
        <a:prstGeom prst="mathEqual">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CN" altLang="en-US" sz="2800" kern="1200"/>
        </a:p>
      </dsp:txBody>
      <dsp:txXfrm>
        <a:off x="4071696" y="912813"/>
        <a:ext cx="598202" cy="478628"/>
      </dsp:txXfrm>
    </dsp:sp>
    <dsp:sp modelId="{3A62983F-B753-4278-97CE-83C84A88F8DF}">
      <dsp:nvSpPr>
        <dsp:cNvPr id="0" name=""/>
        <dsp:cNvSpPr/>
      </dsp:nvSpPr>
      <dsp:spPr>
        <a:xfrm>
          <a:off x="4891753" y="450409"/>
          <a:ext cx="1403436" cy="1403436"/>
        </a:xfrm>
        <a:prstGeom prst="ellipse">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a:t>数学模型</a:t>
          </a:r>
        </a:p>
      </dsp:txBody>
      <dsp:txXfrm>
        <a:off x="5097281" y="655937"/>
        <a:ext cx="992380" cy="992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D1521-FB26-4E59-862B-4039CDE3A81B}">
      <dsp:nvSpPr>
        <dsp:cNvPr id="0" name=""/>
        <dsp:cNvSpPr/>
      </dsp:nvSpPr>
      <dsp:spPr>
        <a:xfrm>
          <a:off x="4252" y="486288"/>
          <a:ext cx="1859424" cy="111565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dirty="0"/>
            <a:t>前言</a:t>
          </a:r>
        </a:p>
      </dsp:txBody>
      <dsp:txXfrm>
        <a:off x="36928" y="518964"/>
        <a:ext cx="1794072" cy="1050302"/>
      </dsp:txXfrm>
    </dsp:sp>
    <dsp:sp modelId="{4F0AAEFA-AB6D-49C9-BF0D-9CE80C7EA349}">
      <dsp:nvSpPr>
        <dsp:cNvPr id="0" name=""/>
        <dsp:cNvSpPr/>
      </dsp:nvSpPr>
      <dsp:spPr>
        <a:xfrm>
          <a:off x="2027306" y="813547"/>
          <a:ext cx="394198" cy="461137"/>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zh-CN" altLang="en-US" sz="1700" kern="1200"/>
        </a:p>
      </dsp:txBody>
      <dsp:txXfrm>
        <a:off x="2027306" y="905774"/>
        <a:ext cx="275939" cy="276683"/>
      </dsp:txXfrm>
    </dsp:sp>
    <dsp:sp modelId="{2791CBC4-CAED-4537-A2E4-9BD67C881817}">
      <dsp:nvSpPr>
        <dsp:cNvPr id="0" name=""/>
        <dsp:cNvSpPr/>
      </dsp:nvSpPr>
      <dsp:spPr>
        <a:xfrm>
          <a:off x="2607447" y="486288"/>
          <a:ext cx="1859424" cy="111565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dirty="0"/>
            <a:t>数学模型及数值计算方法</a:t>
          </a:r>
        </a:p>
      </dsp:txBody>
      <dsp:txXfrm>
        <a:off x="2640123" y="518964"/>
        <a:ext cx="1794072" cy="1050302"/>
      </dsp:txXfrm>
    </dsp:sp>
    <dsp:sp modelId="{5A8F7BF3-F141-4746-8F9D-997C97DABA4E}">
      <dsp:nvSpPr>
        <dsp:cNvPr id="0" name=""/>
        <dsp:cNvSpPr/>
      </dsp:nvSpPr>
      <dsp:spPr>
        <a:xfrm>
          <a:off x="4630501" y="813547"/>
          <a:ext cx="394198" cy="461137"/>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zh-CN" altLang="en-US" sz="1700" kern="1200"/>
        </a:p>
      </dsp:txBody>
      <dsp:txXfrm>
        <a:off x="4630501" y="905774"/>
        <a:ext cx="275939" cy="276683"/>
      </dsp:txXfrm>
    </dsp:sp>
    <dsp:sp modelId="{FE8C62CE-0969-4BF3-9367-BF248922BF27}">
      <dsp:nvSpPr>
        <dsp:cNvPr id="0" name=""/>
        <dsp:cNvSpPr/>
      </dsp:nvSpPr>
      <dsp:spPr>
        <a:xfrm>
          <a:off x="5210641" y="486288"/>
          <a:ext cx="1859424" cy="111565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dirty="0"/>
            <a:t>计算结果和分析</a:t>
          </a:r>
        </a:p>
      </dsp:txBody>
      <dsp:txXfrm>
        <a:off x="5243317" y="518964"/>
        <a:ext cx="1794072" cy="1050302"/>
      </dsp:txXfrm>
    </dsp:sp>
    <dsp:sp modelId="{144950F7-00A7-453E-8768-832188CC753C}">
      <dsp:nvSpPr>
        <dsp:cNvPr id="0" name=""/>
        <dsp:cNvSpPr/>
      </dsp:nvSpPr>
      <dsp:spPr>
        <a:xfrm>
          <a:off x="7233695" y="813547"/>
          <a:ext cx="394198" cy="461137"/>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zh-CN" altLang="en-US" sz="1700" kern="1200"/>
        </a:p>
      </dsp:txBody>
      <dsp:txXfrm>
        <a:off x="7233695" y="905774"/>
        <a:ext cx="275939" cy="276683"/>
      </dsp:txXfrm>
    </dsp:sp>
    <dsp:sp modelId="{2E850F38-7137-4858-84E9-374B0CEDAF00}">
      <dsp:nvSpPr>
        <dsp:cNvPr id="0" name=""/>
        <dsp:cNvSpPr/>
      </dsp:nvSpPr>
      <dsp:spPr>
        <a:xfrm>
          <a:off x="7813836" y="486288"/>
          <a:ext cx="1859424" cy="111565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dirty="0"/>
            <a:t>结论</a:t>
          </a:r>
        </a:p>
      </dsp:txBody>
      <dsp:txXfrm>
        <a:off x="7846512" y="518964"/>
        <a:ext cx="1794072" cy="10503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22304-AC8B-4AC1-9A05-EC47A2402D76}">
      <dsp:nvSpPr>
        <dsp:cNvPr id="0" name=""/>
        <dsp:cNvSpPr/>
      </dsp:nvSpPr>
      <dsp:spPr>
        <a:xfrm rot="3681917">
          <a:off x="2566226" y="3764678"/>
          <a:ext cx="991977" cy="42626"/>
        </a:xfrm>
        <a:custGeom>
          <a:avLst/>
          <a:gdLst/>
          <a:ahLst/>
          <a:cxnLst/>
          <a:rect l="0" t="0" r="0" b="0"/>
          <a:pathLst>
            <a:path>
              <a:moveTo>
                <a:pt x="0" y="21313"/>
              </a:moveTo>
              <a:lnTo>
                <a:pt x="991977" y="21313"/>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C142B2F-E8DD-47DF-8805-B0A4C789A170}">
      <dsp:nvSpPr>
        <dsp:cNvPr id="0" name=""/>
        <dsp:cNvSpPr/>
      </dsp:nvSpPr>
      <dsp:spPr>
        <a:xfrm rot="1312026">
          <a:off x="3110603" y="3050607"/>
          <a:ext cx="709690" cy="42626"/>
        </a:xfrm>
        <a:custGeom>
          <a:avLst/>
          <a:gdLst/>
          <a:ahLst/>
          <a:cxnLst/>
          <a:rect l="0" t="0" r="0" b="0"/>
          <a:pathLst>
            <a:path>
              <a:moveTo>
                <a:pt x="0" y="21313"/>
              </a:moveTo>
              <a:lnTo>
                <a:pt x="709690" y="21313"/>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4330D7C-1560-4B0B-854B-F6880BF0A689}">
      <dsp:nvSpPr>
        <dsp:cNvPr id="0" name=""/>
        <dsp:cNvSpPr/>
      </dsp:nvSpPr>
      <dsp:spPr>
        <a:xfrm rot="20287974">
          <a:off x="3110603" y="2235357"/>
          <a:ext cx="709690" cy="42626"/>
        </a:xfrm>
        <a:custGeom>
          <a:avLst/>
          <a:gdLst/>
          <a:ahLst/>
          <a:cxnLst/>
          <a:rect l="0" t="0" r="0" b="0"/>
          <a:pathLst>
            <a:path>
              <a:moveTo>
                <a:pt x="0" y="21313"/>
              </a:moveTo>
              <a:lnTo>
                <a:pt x="709690" y="21313"/>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092C01E-857F-4B8C-861D-6A4445FDF679}">
      <dsp:nvSpPr>
        <dsp:cNvPr id="0" name=""/>
        <dsp:cNvSpPr/>
      </dsp:nvSpPr>
      <dsp:spPr>
        <a:xfrm rot="17918083">
          <a:off x="2566226" y="1521286"/>
          <a:ext cx="991977" cy="42626"/>
        </a:xfrm>
        <a:custGeom>
          <a:avLst/>
          <a:gdLst/>
          <a:ahLst/>
          <a:cxnLst/>
          <a:rect l="0" t="0" r="0" b="0"/>
          <a:pathLst>
            <a:path>
              <a:moveTo>
                <a:pt x="0" y="21313"/>
              </a:moveTo>
              <a:lnTo>
                <a:pt x="991977" y="21313"/>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28988A0-1AF6-4E5F-91F4-055FBEF958B7}">
      <dsp:nvSpPr>
        <dsp:cNvPr id="0" name=""/>
        <dsp:cNvSpPr/>
      </dsp:nvSpPr>
      <dsp:spPr>
        <a:xfrm>
          <a:off x="1469235" y="1683767"/>
          <a:ext cx="1961057" cy="1961057"/>
        </a:xfrm>
        <a:prstGeom prst="ellipse">
          <a:avLst/>
        </a:prstGeom>
        <a:solidFill>
          <a:srgbClr val="5088ED"/>
        </a:solidFill>
        <a:ln>
          <a:noFill/>
        </a:ln>
        <a:effectLst/>
      </dsp:spPr>
      <dsp:style>
        <a:lnRef idx="0">
          <a:scrgbClr r="0" g="0" b="0"/>
        </a:lnRef>
        <a:fillRef idx="3">
          <a:scrgbClr r="0" g="0" b="0"/>
        </a:fillRef>
        <a:effectRef idx="2">
          <a:scrgbClr r="0" g="0" b="0"/>
        </a:effectRef>
        <a:fontRef idx="minor">
          <a:schemeClr val="lt1"/>
        </a:fontRef>
      </dsp:style>
    </dsp:sp>
    <dsp:sp modelId="{6B304A20-DB8D-49ED-A16A-D7397F832168}">
      <dsp:nvSpPr>
        <dsp:cNvPr id="0" name=""/>
        <dsp:cNvSpPr/>
      </dsp:nvSpPr>
      <dsp:spPr>
        <a:xfrm>
          <a:off x="2993523" y="2595"/>
          <a:ext cx="1176634" cy="117663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solidFill>
                <a:srgbClr val="FFFFFF"/>
              </a:solidFill>
              <a:latin typeface="黑体" panose="02010609060101010101" pitchFamily="49" charset="-122"/>
              <a:ea typeface="黑体" panose="02010609060101010101" pitchFamily="49" charset="-122"/>
              <a:cs typeface="+mn-cs"/>
            </a:rPr>
            <a:t>简化</a:t>
          </a:r>
          <a:endParaRPr lang="zh-CN" altLang="en-US" sz="2400" kern="1200" dirty="0">
            <a:latin typeface="黑体" panose="02010609060101010101" pitchFamily="49" charset="-122"/>
            <a:ea typeface="黑体" panose="02010609060101010101" pitchFamily="49" charset="-122"/>
          </a:endParaRPr>
        </a:p>
      </dsp:txBody>
      <dsp:txXfrm>
        <a:off x="3165837" y="174909"/>
        <a:ext cx="832006" cy="832006"/>
      </dsp:txXfrm>
    </dsp:sp>
    <dsp:sp modelId="{792CCAF8-6D15-44A4-B687-DD5E42954C74}">
      <dsp:nvSpPr>
        <dsp:cNvPr id="0" name=""/>
        <dsp:cNvSpPr/>
      </dsp:nvSpPr>
      <dsp:spPr>
        <a:xfrm>
          <a:off x="4287821" y="2595"/>
          <a:ext cx="1764951" cy="1176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方程的简化</a:t>
          </a:r>
          <a:endParaRPr lang="zh-CN" altLang="en-US" sz="2400" kern="1200" dirty="0">
            <a:latin typeface="黑体" panose="02010609060101010101" pitchFamily="49" charset="-122"/>
            <a:ea typeface="黑体" panose="02010609060101010101" pitchFamily="49" charset="-122"/>
          </a:endParaRPr>
        </a:p>
      </dsp:txBody>
      <dsp:txXfrm>
        <a:off x="4287821" y="2595"/>
        <a:ext cx="1764951" cy="1176634"/>
      </dsp:txXfrm>
    </dsp:sp>
    <dsp:sp modelId="{315E4C75-47A3-48A7-81AC-88564085DC0C}">
      <dsp:nvSpPr>
        <dsp:cNvPr id="0" name=""/>
        <dsp:cNvSpPr/>
      </dsp:nvSpPr>
      <dsp:spPr>
        <a:xfrm>
          <a:off x="3752434" y="1317067"/>
          <a:ext cx="1176634" cy="117663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a:latin typeface="黑体" panose="02010609060101010101" pitchFamily="49" charset="-122"/>
              <a:ea typeface="黑体" panose="02010609060101010101" pitchFamily="49" charset="-122"/>
            </a:rPr>
            <a:t>复杂化</a:t>
          </a:r>
          <a:endParaRPr lang="zh-CN" altLang="en-US" sz="2400" kern="1200" dirty="0">
            <a:solidFill>
              <a:srgbClr val="FFFFFF"/>
            </a:solidFill>
            <a:latin typeface="黑体" panose="02010609060101010101" pitchFamily="49" charset="-122"/>
            <a:ea typeface="黑体" panose="02010609060101010101" pitchFamily="49" charset="-122"/>
            <a:cs typeface="+mn-cs"/>
          </a:endParaRPr>
        </a:p>
      </dsp:txBody>
      <dsp:txXfrm>
        <a:off x="3924748" y="1489381"/>
        <a:ext cx="832006" cy="832006"/>
      </dsp:txXfrm>
    </dsp:sp>
    <dsp:sp modelId="{A8310C94-FCCA-4B11-9E9B-04C7D6AFFA33}">
      <dsp:nvSpPr>
        <dsp:cNvPr id="0" name=""/>
        <dsp:cNvSpPr/>
      </dsp:nvSpPr>
      <dsp:spPr>
        <a:xfrm>
          <a:off x="5046732" y="1317067"/>
          <a:ext cx="1764951" cy="1176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latin typeface="黑体" panose="02010609060101010101" pitchFamily="49" charset="-122"/>
              <a:ea typeface="黑体" panose="02010609060101010101" pitchFamily="49" charset="-122"/>
            </a:rPr>
            <a:t>增加附加方程或关系式</a:t>
          </a:r>
          <a:endPar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endParaRPr>
        </a:p>
      </dsp:txBody>
      <dsp:txXfrm>
        <a:off x="5046732" y="1317067"/>
        <a:ext cx="1764951" cy="1176634"/>
      </dsp:txXfrm>
    </dsp:sp>
    <dsp:sp modelId="{1544BAAB-D2BA-46DA-8C63-CA0BD5D25D9A}">
      <dsp:nvSpPr>
        <dsp:cNvPr id="0" name=""/>
        <dsp:cNvSpPr/>
      </dsp:nvSpPr>
      <dsp:spPr>
        <a:xfrm>
          <a:off x="3752434" y="2834889"/>
          <a:ext cx="1176634" cy="117663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FFFFFF"/>
              </a:solidFill>
              <a:latin typeface="黑体" panose="02010609060101010101" pitchFamily="49" charset="-122"/>
              <a:ea typeface="黑体" panose="02010609060101010101" pitchFamily="49" charset="-122"/>
              <a:cs typeface="+mn-cs"/>
            </a:rPr>
            <a:t>变形</a:t>
          </a:r>
        </a:p>
      </dsp:txBody>
      <dsp:txXfrm>
        <a:off x="3924748" y="3007203"/>
        <a:ext cx="832006" cy="832006"/>
      </dsp:txXfrm>
    </dsp:sp>
    <dsp:sp modelId="{4BFFE7A7-7902-4565-8C01-997AA76A098C}">
      <dsp:nvSpPr>
        <dsp:cNvPr id="0" name=""/>
        <dsp:cNvSpPr/>
      </dsp:nvSpPr>
      <dsp:spPr>
        <a:xfrm>
          <a:off x="5046732" y="2834889"/>
          <a:ext cx="1764951" cy="1176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方程的不同形式</a:t>
          </a:r>
        </a:p>
      </dsp:txBody>
      <dsp:txXfrm>
        <a:off x="5046732" y="2834889"/>
        <a:ext cx="1764951" cy="1176634"/>
      </dsp:txXfrm>
    </dsp:sp>
    <dsp:sp modelId="{70D496E4-3DE5-4804-80E8-142D2A753B45}">
      <dsp:nvSpPr>
        <dsp:cNvPr id="0" name=""/>
        <dsp:cNvSpPr/>
      </dsp:nvSpPr>
      <dsp:spPr>
        <a:xfrm>
          <a:off x="2993523" y="4149362"/>
          <a:ext cx="1176634" cy="117663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FFFFFF"/>
              </a:solidFill>
              <a:latin typeface="黑体" panose="02010609060101010101" pitchFamily="49" charset="-122"/>
              <a:ea typeface="黑体" panose="02010609060101010101" pitchFamily="49" charset="-122"/>
              <a:cs typeface="+mn-cs"/>
            </a:rPr>
            <a:t>理想化</a:t>
          </a:r>
        </a:p>
      </dsp:txBody>
      <dsp:txXfrm>
        <a:off x="3165837" y="4321676"/>
        <a:ext cx="832006" cy="832006"/>
      </dsp:txXfrm>
    </dsp:sp>
    <dsp:sp modelId="{2D3A7B99-BF7C-435E-88C5-B4F51CDA7139}">
      <dsp:nvSpPr>
        <dsp:cNvPr id="0" name=""/>
        <dsp:cNvSpPr/>
      </dsp:nvSpPr>
      <dsp:spPr>
        <a:xfrm>
          <a:off x="4287821" y="4149362"/>
          <a:ext cx="1764951" cy="1176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模型方程</a:t>
          </a:r>
        </a:p>
      </dsp:txBody>
      <dsp:txXfrm>
        <a:off x="4287821" y="4149362"/>
        <a:ext cx="1764951" cy="1176634"/>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image" Target="../media/image70.emf"/><Relationship Id="rId4" Type="http://schemas.openxmlformats.org/officeDocument/2006/relationships/image" Target="../media/image73.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emf"/><Relationship Id="rId4" Type="http://schemas.openxmlformats.org/officeDocument/2006/relationships/image" Target="../media/image7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image" Target="../media/image78.emf"/><Relationship Id="rId4" Type="http://schemas.openxmlformats.org/officeDocument/2006/relationships/image" Target="../media/image81.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image" Target="../media/image85.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image" Target="../media/image8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 Id="rId4" Type="http://schemas.openxmlformats.org/officeDocument/2006/relationships/image" Target="../media/image52.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image" Target="../media/image53.emf"/><Relationship Id="rId4" Type="http://schemas.openxmlformats.org/officeDocument/2006/relationships/image" Target="../media/image56.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image" Target="../media/image57.emf"/><Relationship Id="rId5" Type="http://schemas.openxmlformats.org/officeDocument/2006/relationships/image" Target="../media/image61.emf"/><Relationship Id="rId4" Type="http://schemas.openxmlformats.org/officeDocument/2006/relationships/image" Target="../media/image60.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ea typeface="Gulim" panose="020B0600000101010101" pitchFamily="34" charset="-127"/>
              </a:defRPr>
            </a:lvl1pPr>
          </a:lstStyle>
          <a:p>
            <a:endParaRPr lang="en-US" altLang="ko-KR"/>
          </a:p>
        </p:txBody>
      </p:sp>
      <p:sp>
        <p:nvSpPr>
          <p:cNvPr id="6861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Gulim" panose="020B0600000101010101" pitchFamily="34" charset="-127"/>
              </a:defRPr>
            </a:lvl1pPr>
          </a:lstStyle>
          <a:p>
            <a:endParaRPr lang="en-US" altLang="ko-KR"/>
          </a:p>
        </p:txBody>
      </p:sp>
      <p:sp>
        <p:nvSpPr>
          <p:cNvPr id="6861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a typeface="Gulim" panose="020B0600000101010101" pitchFamily="34" charset="-127"/>
              </a:defRPr>
            </a:lvl1pPr>
          </a:lstStyle>
          <a:p>
            <a:endParaRPr lang="en-US" altLang="ko-KR"/>
          </a:p>
        </p:txBody>
      </p:sp>
      <p:sp>
        <p:nvSpPr>
          <p:cNvPr id="6861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Gulim" panose="020B0600000101010101" pitchFamily="34" charset="-127"/>
              </a:defRPr>
            </a:lvl1pPr>
          </a:lstStyle>
          <a:p>
            <a:fld id="{5CCE2E0B-C97E-4F5A-AF75-666DB64C633E}" type="slidenum">
              <a:rPr lang="ko-KR" altLang="en-US"/>
              <a:pPr/>
              <a:t>‹#›</a:t>
            </a:fld>
            <a:endParaRPr lang="en-US" altLang="ko-KR"/>
          </a:p>
        </p:txBody>
      </p:sp>
    </p:spTree>
    <p:extLst>
      <p:ext uri="{BB962C8B-B14F-4D97-AF65-F5344CB8AC3E}">
        <p14:creationId xmlns:p14="http://schemas.microsoft.com/office/powerpoint/2010/main" val="5420628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41E6D-9460-4A32-A695-83F7CEB49654}" type="datetimeFigureOut">
              <a:rPr lang="zh-CN" altLang="en-US" smtClean="0"/>
              <a:t>2021/2/22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0E290B-901A-40A6-962A-B2A13E025164}" type="slidenum">
              <a:rPr lang="zh-CN" altLang="en-US" smtClean="0"/>
              <a:t>‹#›</a:t>
            </a:fld>
            <a:endParaRPr lang="zh-CN" altLang="en-US"/>
          </a:p>
        </p:txBody>
      </p:sp>
    </p:spTree>
    <p:extLst>
      <p:ext uri="{BB962C8B-B14F-4D97-AF65-F5344CB8AC3E}">
        <p14:creationId xmlns:p14="http://schemas.microsoft.com/office/powerpoint/2010/main" val="599258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68085" name="Group 2549"/>
          <p:cNvGrpSpPr>
            <a:grpSpLocks/>
          </p:cNvGrpSpPr>
          <p:nvPr/>
        </p:nvGrpSpPr>
        <p:grpSpPr bwMode="auto">
          <a:xfrm>
            <a:off x="0" y="0"/>
            <a:ext cx="12600517" cy="6324600"/>
            <a:chOff x="0" y="0"/>
            <a:chExt cx="5953" cy="3984"/>
          </a:xfrm>
        </p:grpSpPr>
        <p:sp>
          <p:nvSpPr>
            <p:cNvPr id="67941" name="AutoShape 2405"/>
            <p:cNvSpPr>
              <a:spLocks noChangeArrowheads="1"/>
            </p:cNvSpPr>
            <p:nvPr userDrawn="1"/>
          </p:nvSpPr>
          <p:spPr bwMode="gray">
            <a:xfrm>
              <a:off x="0" y="1104"/>
              <a:ext cx="5760" cy="1584"/>
            </a:xfrm>
            <a:prstGeom prst="flowChartDocumen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bg2"/>
                    </a:outerShdw>
                  </a:effectLst>
                </a14:hiddenEffects>
              </a:ext>
            </a:extLst>
          </p:spPr>
          <p:txBody>
            <a:bodyPr wrap="none" anchor="ctr"/>
            <a:lstStyle/>
            <a:p>
              <a:endParaRPr lang="zh-CN" altLang="en-US"/>
            </a:p>
          </p:txBody>
        </p:sp>
        <p:sp>
          <p:nvSpPr>
            <p:cNvPr id="67932" name="AutoShape 2396"/>
            <p:cNvSpPr>
              <a:spLocks noChangeArrowheads="1"/>
            </p:cNvSpPr>
            <p:nvPr userDrawn="1"/>
          </p:nvSpPr>
          <p:spPr bwMode="gray">
            <a:xfrm>
              <a:off x="193" y="1104"/>
              <a:ext cx="5760" cy="1488"/>
            </a:xfrm>
            <a:prstGeom prst="flowChartDocument">
              <a:avLst/>
            </a:prstGeom>
            <a:gradFill rotWithShape="0">
              <a:gsLst>
                <a:gs pos="0">
                  <a:schemeClr val="accent1">
                    <a:gamma/>
                    <a:shade val="84706"/>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bg2"/>
                    </a:outerShdw>
                  </a:effectLst>
                </a14:hiddenEffects>
              </a:ext>
            </a:extLst>
          </p:spPr>
          <p:txBody>
            <a:bodyPr wrap="none" anchor="ctr"/>
            <a:lstStyle/>
            <a:p>
              <a:endParaRPr lang="zh-CN" altLang="en-US"/>
            </a:p>
          </p:txBody>
        </p:sp>
        <p:sp>
          <p:nvSpPr>
            <p:cNvPr id="67940" name="AutoShape 2404"/>
            <p:cNvSpPr>
              <a:spLocks noChangeArrowheads="1"/>
            </p:cNvSpPr>
            <p:nvPr userDrawn="1"/>
          </p:nvSpPr>
          <p:spPr bwMode="gray">
            <a:xfrm>
              <a:off x="0" y="192"/>
              <a:ext cx="5760" cy="1392"/>
            </a:xfrm>
            <a:prstGeom prst="flowChartDocumen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bg2"/>
                    </a:outerShdw>
                  </a:effectLst>
                </a14:hiddenEffects>
              </a:ext>
            </a:extLst>
          </p:spPr>
          <p:txBody>
            <a:bodyPr wrap="none" anchor="ctr"/>
            <a:lstStyle/>
            <a:p>
              <a:endParaRPr lang="zh-CN" altLang="en-US"/>
            </a:p>
          </p:txBody>
        </p:sp>
        <p:sp>
          <p:nvSpPr>
            <p:cNvPr id="67931" name="AutoShape 2395"/>
            <p:cNvSpPr>
              <a:spLocks noChangeArrowheads="1"/>
            </p:cNvSpPr>
            <p:nvPr userDrawn="1"/>
          </p:nvSpPr>
          <p:spPr bwMode="gray">
            <a:xfrm>
              <a:off x="0" y="0"/>
              <a:ext cx="5760" cy="1296"/>
            </a:xfrm>
            <a:prstGeom prst="flowChartDocument">
              <a:avLst/>
            </a:prstGeom>
            <a:gradFill rotWithShape="0">
              <a:gsLst>
                <a:gs pos="0">
                  <a:schemeClr val="accent2"/>
                </a:gs>
                <a:gs pos="100000">
                  <a:schemeClr val="hlink"/>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bg2"/>
                    </a:outerShdw>
                  </a:effectLst>
                </a14:hiddenEffects>
              </a:ext>
            </a:extLst>
          </p:spPr>
          <p:txBody>
            <a:bodyPr wrap="none" anchor="ctr"/>
            <a:lstStyle/>
            <a:p>
              <a:endParaRPr lang="zh-CN" altLang="en-US"/>
            </a:p>
          </p:txBody>
        </p:sp>
        <p:sp>
          <p:nvSpPr>
            <p:cNvPr id="67930" name="Oval 2394"/>
            <p:cNvSpPr>
              <a:spLocks noChangeArrowheads="1"/>
            </p:cNvSpPr>
            <p:nvPr userDrawn="1"/>
          </p:nvSpPr>
          <p:spPr bwMode="gray">
            <a:xfrm>
              <a:off x="455" y="1104"/>
              <a:ext cx="348" cy="320"/>
            </a:xfrm>
            <a:prstGeom prst="ellipse">
              <a:avLst/>
            </a:prstGeom>
            <a:gradFill rotWithShape="0">
              <a:gsLst>
                <a:gs pos="0">
                  <a:schemeClr val="hlink"/>
                </a:gs>
                <a:gs pos="100000">
                  <a:schemeClr val="accent2"/>
                </a:gs>
              </a:gsLst>
              <a:path path="rect">
                <a:fillToRect r="100000" b="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934" name="Oval 2398"/>
            <p:cNvSpPr>
              <a:spLocks noChangeArrowheads="1"/>
            </p:cNvSpPr>
            <p:nvPr userDrawn="1"/>
          </p:nvSpPr>
          <p:spPr bwMode="gray">
            <a:xfrm>
              <a:off x="1872" y="1117"/>
              <a:ext cx="145" cy="131"/>
            </a:xfrm>
            <a:prstGeom prst="ellipse">
              <a:avLst/>
            </a:prstGeom>
            <a:gradFill rotWithShape="0">
              <a:gsLst>
                <a:gs pos="0">
                  <a:schemeClr val="hlink"/>
                </a:gs>
                <a:gs pos="100000">
                  <a:schemeClr val="accent2"/>
                </a:gs>
              </a:gsLst>
              <a:path path="rect">
                <a:fillToRect r="100000" b="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935" name="Oval 2399"/>
            <p:cNvSpPr>
              <a:spLocks noChangeArrowheads="1"/>
            </p:cNvSpPr>
            <p:nvPr userDrawn="1"/>
          </p:nvSpPr>
          <p:spPr bwMode="gray">
            <a:xfrm>
              <a:off x="1416" y="1431"/>
              <a:ext cx="339" cy="312"/>
            </a:xfrm>
            <a:prstGeom prst="ellipse">
              <a:avLst/>
            </a:prstGeom>
            <a:gradFill rotWithShape="0">
              <a:gsLst>
                <a:gs pos="0">
                  <a:schemeClr val="hlink"/>
                </a:gs>
                <a:gs pos="100000">
                  <a:schemeClr val="accent2"/>
                </a:gs>
              </a:gsLst>
              <a:path path="rect">
                <a:fillToRect r="100000" b="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8083" name="Group 2547"/>
            <p:cNvGrpSpPr>
              <a:grpSpLocks/>
            </p:cNvGrpSpPr>
            <p:nvPr userDrawn="1"/>
          </p:nvGrpSpPr>
          <p:grpSpPr bwMode="auto">
            <a:xfrm>
              <a:off x="171" y="2549"/>
              <a:ext cx="5434" cy="1435"/>
              <a:chOff x="171" y="2549"/>
              <a:chExt cx="5434" cy="1435"/>
            </a:xfrm>
          </p:grpSpPr>
          <p:sp>
            <p:nvSpPr>
              <p:cNvPr id="67944" name="Oval 2408"/>
              <p:cNvSpPr>
                <a:spLocks noChangeArrowheads="1"/>
              </p:cNvSpPr>
              <p:nvPr userDrawn="1"/>
            </p:nvSpPr>
            <p:spPr bwMode="gray">
              <a:xfrm>
                <a:off x="171"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45" name="Oval 2409"/>
              <p:cNvSpPr>
                <a:spLocks noChangeArrowheads="1"/>
              </p:cNvSpPr>
              <p:nvPr userDrawn="1"/>
            </p:nvSpPr>
            <p:spPr bwMode="gray">
              <a:xfrm>
                <a:off x="462"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48" name="Oval 2412"/>
              <p:cNvSpPr>
                <a:spLocks noChangeArrowheads="1"/>
              </p:cNvSpPr>
              <p:nvPr userDrawn="1"/>
            </p:nvSpPr>
            <p:spPr bwMode="gray">
              <a:xfrm>
                <a:off x="739"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49" name="Oval 2413"/>
              <p:cNvSpPr>
                <a:spLocks noChangeArrowheads="1"/>
              </p:cNvSpPr>
              <p:nvPr userDrawn="1"/>
            </p:nvSpPr>
            <p:spPr bwMode="gray">
              <a:xfrm>
                <a:off x="1024"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1" name="Oval 2415"/>
              <p:cNvSpPr>
                <a:spLocks noChangeArrowheads="1"/>
              </p:cNvSpPr>
              <p:nvPr userDrawn="1"/>
            </p:nvSpPr>
            <p:spPr bwMode="gray">
              <a:xfrm>
                <a:off x="1309"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2" name="Oval 2416"/>
              <p:cNvSpPr>
                <a:spLocks noChangeArrowheads="1"/>
              </p:cNvSpPr>
              <p:nvPr userDrawn="1"/>
            </p:nvSpPr>
            <p:spPr bwMode="gray">
              <a:xfrm>
                <a:off x="1600"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3" name="Oval 2417"/>
              <p:cNvSpPr>
                <a:spLocks noChangeArrowheads="1"/>
              </p:cNvSpPr>
              <p:nvPr userDrawn="1"/>
            </p:nvSpPr>
            <p:spPr bwMode="gray">
              <a:xfrm>
                <a:off x="1877"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4" name="Oval 2418"/>
              <p:cNvSpPr>
                <a:spLocks noChangeArrowheads="1"/>
              </p:cNvSpPr>
              <p:nvPr userDrawn="1"/>
            </p:nvSpPr>
            <p:spPr bwMode="gray">
              <a:xfrm>
                <a:off x="2162"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5" name="Oval 2419"/>
              <p:cNvSpPr>
                <a:spLocks noChangeArrowheads="1"/>
              </p:cNvSpPr>
              <p:nvPr userDrawn="1"/>
            </p:nvSpPr>
            <p:spPr bwMode="gray">
              <a:xfrm>
                <a:off x="2425"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6" name="Oval 2420"/>
              <p:cNvSpPr>
                <a:spLocks noChangeArrowheads="1"/>
              </p:cNvSpPr>
              <p:nvPr userDrawn="1"/>
            </p:nvSpPr>
            <p:spPr bwMode="gray">
              <a:xfrm>
                <a:off x="2716"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7" name="Oval 2421"/>
              <p:cNvSpPr>
                <a:spLocks noChangeArrowheads="1"/>
              </p:cNvSpPr>
              <p:nvPr userDrawn="1"/>
            </p:nvSpPr>
            <p:spPr bwMode="gray">
              <a:xfrm>
                <a:off x="2993"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8" name="Oval 2422"/>
              <p:cNvSpPr>
                <a:spLocks noChangeArrowheads="1"/>
              </p:cNvSpPr>
              <p:nvPr userDrawn="1"/>
            </p:nvSpPr>
            <p:spPr bwMode="gray">
              <a:xfrm>
                <a:off x="3278"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9" name="Oval 2423"/>
              <p:cNvSpPr>
                <a:spLocks noChangeArrowheads="1"/>
              </p:cNvSpPr>
              <p:nvPr userDrawn="1"/>
            </p:nvSpPr>
            <p:spPr bwMode="gray">
              <a:xfrm>
                <a:off x="3541"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0" name="Oval 2424"/>
              <p:cNvSpPr>
                <a:spLocks noChangeArrowheads="1"/>
              </p:cNvSpPr>
              <p:nvPr userDrawn="1"/>
            </p:nvSpPr>
            <p:spPr bwMode="gray">
              <a:xfrm>
                <a:off x="3832"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1" name="Oval 2425"/>
              <p:cNvSpPr>
                <a:spLocks noChangeArrowheads="1"/>
              </p:cNvSpPr>
              <p:nvPr userDrawn="1"/>
            </p:nvSpPr>
            <p:spPr bwMode="gray">
              <a:xfrm>
                <a:off x="4109"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2" name="Oval 2426"/>
              <p:cNvSpPr>
                <a:spLocks noChangeArrowheads="1"/>
              </p:cNvSpPr>
              <p:nvPr userDrawn="1"/>
            </p:nvSpPr>
            <p:spPr bwMode="gray">
              <a:xfrm>
                <a:off x="4394"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3" name="Oval 2427"/>
              <p:cNvSpPr>
                <a:spLocks noChangeArrowheads="1"/>
              </p:cNvSpPr>
              <p:nvPr userDrawn="1"/>
            </p:nvSpPr>
            <p:spPr bwMode="gray">
              <a:xfrm>
                <a:off x="4672"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4" name="Oval 2428"/>
              <p:cNvSpPr>
                <a:spLocks noChangeArrowheads="1"/>
              </p:cNvSpPr>
              <p:nvPr userDrawn="1"/>
            </p:nvSpPr>
            <p:spPr bwMode="gray">
              <a:xfrm>
                <a:off x="4963"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5" name="Oval 2429"/>
              <p:cNvSpPr>
                <a:spLocks noChangeArrowheads="1"/>
              </p:cNvSpPr>
              <p:nvPr userDrawn="1"/>
            </p:nvSpPr>
            <p:spPr bwMode="gray">
              <a:xfrm>
                <a:off x="5240"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6" name="Oval 2430"/>
              <p:cNvSpPr>
                <a:spLocks noChangeArrowheads="1"/>
              </p:cNvSpPr>
              <p:nvPr userDrawn="1"/>
            </p:nvSpPr>
            <p:spPr bwMode="gray">
              <a:xfrm>
                <a:off x="5525"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7" name="Oval 2431"/>
              <p:cNvSpPr>
                <a:spLocks noChangeArrowheads="1"/>
              </p:cNvSpPr>
              <p:nvPr userDrawn="1"/>
            </p:nvSpPr>
            <p:spPr bwMode="gray">
              <a:xfrm>
                <a:off x="171"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8" name="Oval 2432"/>
              <p:cNvSpPr>
                <a:spLocks noChangeArrowheads="1"/>
              </p:cNvSpPr>
              <p:nvPr userDrawn="1"/>
            </p:nvSpPr>
            <p:spPr bwMode="gray">
              <a:xfrm>
                <a:off x="462"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9" name="Oval 2433"/>
              <p:cNvSpPr>
                <a:spLocks noChangeArrowheads="1"/>
              </p:cNvSpPr>
              <p:nvPr userDrawn="1"/>
            </p:nvSpPr>
            <p:spPr bwMode="gray">
              <a:xfrm>
                <a:off x="739"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0" name="Oval 2434"/>
              <p:cNvSpPr>
                <a:spLocks noChangeArrowheads="1"/>
              </p:cNvSpPr>
              <p:nvPr userDrawn="1"/>
            </p:nvSpPr>
            <p:spPr bwMode="gray">
              <a:xfrm>
                <a:off x="1024"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1" name="Oval 2435"/>
              <p:cNvSpPr>
                <a:spLocks noChangeArrowheads="1"/>
              </p:cNvSpPr>
              <p:nvPr userDrawn="1"/>
            </p:nvSpPr>
            <p:spPr bwMode="gray">
              <a:xfrm>
                <a:off x="1309"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2" name="Oval 2436"/>
              <p:cNvSpPr>
                <a:spLocks noChangeArrowheads="1"/>
              </p:cNvSpPr>
              <p:nvPr userDrawn="1"/>
            </p:nvSpPr>
            <p:spPr bwMode="gray">
              <a:xfrm>
                <a:off x="1600"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3" name="Oval 2437"/>
              <p:cNvSpPr>
                <a:spLocks noChangeArrowheads="1"/>
              </p:cNvSpPr>
              <p:nvPr userDrawn="1"/>
            </p:nvSpPr>
            <p:spPr bwMode="gray">
              <a:xfrm>
                <a:off x="1877"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4" name="Oval 2438"/>
              <p:cNvSpPr>
                <a:spLocks noChangeArrowheads="1"/>
              </p:cNvSpPr>
              <p:nvPr userDrawn="1"/>
            </p:nvSpPr>
            <p:spPr bwMode="gray">
              <a:xfrm>
                <a:off x="2162"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5" name="Oval 2439"/>
              <p:cNvSpPr>
                <a:spLocks noChangeArrowheads="1"/>
              </p:cNvSpPr>
              <p:nvPr userDrawn="1"/>
            </p:nvSpPr>
            <p:spPr bwMode="gray">
              <a:xfrm>
                <a:off x="2425"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6" name="Oval 2440"/>
              <p:cNvSpPr>
                <a:spLocks noChangeArrowheads="1"/>
              </p:cNvSpPr>
              <p:nvPr userDrawn="1"/>
            </p:nvSpPr>
            <p:spPr bwMode="gray">
              <a:xfrm>
                <a:off x="2716"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7" name="Oval 2441"/>
              <p:cNvSpPr>
                <a:spLocks noChangeArrowheads="1"/>
              </p:cNvSpPr>
              <p:nvPr userDrawn="1"/>
            </p:nvSpPr>
            <p:spPr bwMode="gray">
              <a:xfrm>
                <a:off x="2993"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8" name="Oval 2442"/>
              <p:cNvSpPr>
                <a:spLocks noChangeArrowheads="1"/>
              </p:cNvSpPr>
              <p:nvPr userDrawn="1"/>
            </p:nvSpPr>
            <p:spPr bwMode="gray">
              <a:xfrm>
                <a:off x="3278"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9" name="Oval 2443"/>
              <p:cNvSpPr>
                <a:spLocks noChangeArrowheads="1"/>
              </p:cNvSpPr>
              <p:nvPr userDrawn="1"/>
            </p:nvSpPr>
            <p:spPr bwMode="gray">
              <a:xfrm>
                <a:off x="3541"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0" name="Oval 2444"/>
              <p:cNvSpPr>
                <a:spLocks noChangeArrowheads="1"/>
              </p:cNvSpPr>
              <p:nvPr userDrawn="1"/>
            </p:nvSpPr>
            <p:spPr bwMode="gray">
              <a:xfrm>
                <a:off x="3832"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1" name="Oval 2445"/>
              <p:cNvSpPr>
                <a:spLocks noChangeArrowheads="1"/>
              </p:cNvSpPr>
              <p:nvPr userDrawn="1"/>
            </p:nvSpPr>
            <p:spPr bwMode="gray">
              <a:xfrm>
                <a:off x="4109"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2" name="Oval 2446"/>
              <p:cNvSpPr>
                <a:spLocks noChangeArrowheads="1"/>
              </p:cNvSpPr>
              <p:nvPr userDrawn="1"/>
            </p:nvSpPr>
            <p:spPr bwMode="gray">
              <a:xfrm>
                <a:off x="4394"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3" name="Oval 2447"/>
              <p:cNvSpPr>
                <a:spLocks noChangeArrowheads="1"/>
              </p:cNvSpPr>
              <p:nvPr userDrawn="1"/>
            </p:nvSpPr>
            <p:spPr bwMode="gray">
              <a:xfrm>
                <a:off x="4672"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4" name="Oval 2448"/>
              <p:cNvSpPr>
                <a:spLocks noChangeArrowheads="1"/>
              </p:cNvSpPr>
              <p:nvPr userDrawn="1"/>
            </p:nvSpPr>
            <p:spPr bwMode="gray">
              <a:xfrm>
                <a:off x="4963"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5" name="Oval 2449"/>
              <p:cNvSpPr>
                <a:spLocks noChangeArrowheads="1"/>
              </p:cNvSpPr>
              <p:nvPr userDrawn="1"/>
            </p:nvSpPr>
            <p:spPr bwMode="gray">
              <a:xfrm>
                <a:off x="5240"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6" name="Oval 2450"/>
              <p:cNvSpPr>
                <a:spLocks noChangeArrowheads="1"/>
              </p:cNvSpPr>
              <p:nvPr userDrawn="1"/>
            </p:nvSpPr>
            <p:spPr bwMode="gray">
              <a:xfrm>
                <a:off x="5525"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7" name="Oval 2451"/>
              <p:cNvSpPr>
                <a:spLocks noChangeArrowheads="1"/>
              </p:cNvSpPr>
              <p:nvPr userDrawn="1"/>
            </p:nvSpPr>
            <p:spPr bwMode="gray">
              <a:xfrm>
                <a:off x="171"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8" name="Oval 2452"/>
              <p:cNvSpPr>
                <a:spLocks noChangeArrowheads="1"/>
              </p:cNvSpPr>
              <p:nvPr userDrawn="1"/>
            </p:nvSpPr>
            <p:spPr bwMode="gray">
              <a:xfrm>
                <a:off x="462"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9" name="Oval 2453"/>
              <p:cNvSpPr>
                <a:spLocks noChangeArrowheads="1"/>
              </p:cNvSpPr>
              <p:nvPr userDrawn="1"/>
            </p:nvSpPr>
            <p:spPr bwMode="gray">
              <a:xfrm>
                <a:off x="739"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0" name="Oval 2454"/>
              <p:cNvSpPr>
                <a:spLocks noChangeArrowheads="1"/>
              </p:cNvSpPr>
              <p:nvPr userDrawn="1"/>
            </p:nvSpPr>
            <p:spPr bwMode="gray">
              <a:xfrm>
                <a:off x="1024"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1" name="Oval 2455"/>
              <p:cNvSpPr>
                <a:spLocks noChangeArrowheads="1"/>
              </p:cNvSpPr>
              <p:nvPr userDrawn="1"/>
            </p:nvSpPr>
            <p:spPr bwMode="gray">
              <a:xfrm>
                <a:off x="1309"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2" name="Oval 2456"/>
              <p:cNvSpPr>
                <a:spLocks noChangeArrowheads="1"/>
              </p:cNvSpPr>
              <p:nvPr userDrawn="1"/>
            </p:nvSpPr>
            <p:spPr bwMode="gray">
              <a:xfrm>
                <a:off x="1600"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3" name="Oval 2457"/>
              <p:cNvSpPr>
                <a:spLocks noChangeArrowheads="1"/>
              </p:cNvSpPr>
              <p:nvPr userDrawn="1"/>
            </p:nvSpPr>
            <p:spPr bwMode="gray">
              <a:xfrm>
                <a:off x="1877"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4" name="Oval 2458"/>
              <p:cNvSpPr>
                <a:spLocks noChangeArrowheads="1"/>
              </p:cNvSpPr>
              <p:nvPr userDrawn="1"/>
            </p:nvSpPr>
            <p:spPr bwMode="gray">
              <a:xfrm>
                <a:off x="2162"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5" name="Oval 2459"/>
              <p:cNvSpPr>
                <a:spLocks noChangeArrowheads="1"/>
              </p:cNvSpPr>
              <p:nvPr userDrawn="1"/>
            </p:nvSpPr>
            <p:spPr bwMode="gray">
              <a:xfrm>
                <a:off x="2425"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6" name="Oval 2460"/>
              <p:cNvSpPr>
                <a:spLocks noChangeArrowheads="1"/>
              </p:cNvSpPr>
              <p:nvPr userDrawn="1"/>
            </p:nvSpPr>
            <p:spPr bwMode="gray">
              <a:xfrm>
                <a:off x="2716"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7" name="Oval 2461"/>
              <p:cNvSpPr>
                <a:spLocks noChangeArrowheads="1"/>
              </p:cNvSpPr>
              <p:nvPr userDrawn="1"/>
            </p:nvSpPr>
            <p:spPr bwMode="gray">
              <a:xfrm>
                <a:off x="2993"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8" name="Oval 2462"/>
              <p:cNvSpPr>
                <a:spLocks noChangeArrowheads="1"/>
              </p:cNvSpPr>
              <p:nvPr userDrawn="1"/>
            </p:nvSpPr>
            <p:spPr bwMode="gray">
              <a:xfrm>
                <a:off x="3278"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9" name="Oval 2463"/>
              <p:cNvSpPr>
                <a:spLocks noChangeArrowheads="1"/>
              </p:cNvSpPr>
              <p:nvPr userDrawn="1"/>
            </p:nvSpPr>
            <p:spPr bwMode="gray">
              <a:xfrm>
                <a:off x="3541"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0" name="Oval 2464"/>
              <p:cNvSpPr>
                <a:spLocks noChangeArrowheads="1"/>
              </p:cNvSpPr>
              <p:nvPr userDrawn="1"/>
            </p:nvSpPr>
            <p:spPr bwMode="gray">
              <a:xfrm>
                <a:off x="3832"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1" name="Oval 2465"/>
              <p:cNvSpPr>
                <a:spLocks noChangeArrowheads="1"/>
              </p:cNvSpPr>
              <p:nvPr userDrawn="1"/>
            </p:nvSpPr>
            <p:spPr bwMode="gray">
              <a:xfrm>
                <a:off x="4109"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2" name="Oval 2466"/>
              <p:cNvSpPr>
                <a:spLocks noChangeArrowheads="1"/>
              </p:cNvSpPr>
              <p:nvPr userDrawn="1"/>
            </p:nvSpPr>
            <p:spPr bwMode="gray">
              <a:xfrm>
                <a:off x="4394"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3" name="Oval 2467"/>
              <p:cNvSpPr>
                <a:spLocks noChangeArrowheads="1"/>
              </p:cNvSpPr>
              <p:nvPr userDrawn="1"/>
            </p:nvSpPr>
            <p:spPr bwMode="gray">
              <a:xfrm>
                <a:off x="4672"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4" name="Oval 2468"/>
              <p:cNvSpPr>
                <a:spLocks noChangeArrowheads="1"/>
              </p:cNvSpPr>
              <p:nvPr userDrawn="1"/>
            </p:nvSpPr>
            <p:spPr bwMode="gray">
              <a:xfrm>
                <a:off x="4963"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5" name="Oval 2469"/>
              <p:cNvSpPr>
                <a:spLocks noChangeArrowheads="1"/>
              </p:cNvSpPr>
              <p:nvPr userDrawn="1"/>
            </p:nvSpPr>
            <p:spPr bwMode="gray">
              <a:xfrm>
                <a:off x="5240"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6" name="Oval 2470"/>
              <p:cNvSpPr>
                <a:spLocks noChangeArrowheads="1"/>
              </p:cNvSpPr>
              <p:nvPr userDrawn="1"/>
            </p:nvSpPr>
            <p:spPr bwMode="gray">
              <a:xfrm>
                <a:off x="5525"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7" name="Oval 2471"/>
              <p:cNvSpPr>
                <a:spLocks noChangeArrowheads="1"/>
              </p:cNvSpPr>
              <p:nvPr userDrawn="1"/>
            </p:nvSpPr>
            <p:spPr bwMode="gray">
              <a:xfrm>
                <a:off x="171"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8" name="Oval 2472"/>
              <p:cNvSpPr>
                <a:spLocks noChangeArrowheads="1"/>
              </p:cNvSpPr>
              <p:nvPr userDrawn="1"/>
            </p:nvSpPr>
            <p:spPr bwMode="gray">
              <a:xfrm>
                <a:off x="462"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9" name="Oval 2473"/>
              <p:cNvSpPr>
                <a:spLocks noChangeArrowheads="1"/>
              </p:cNvSpPr>
              <p:nvPr userDrawn="1"/>
            </p:nvSpPr>
            <p:spPr bwMode="gray">
              <a:xfrm>
                <a:off x="739"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0" name="Oval 2474"/>
              <p:cNvSpPr>
                <a:spLocks noChangeArrowheads="1"/>
              </p:cNvSpPr>
              <p:nvPr userDrawn="1"/>
            </p:nvSpPr>
            <p:spPr bwMode="gray">
              <a:xfrm>
                <a:off x="1024"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1" name="Oval 2475"/>
              <p:cNvSpPr>
                <a:spLocks noChangeArrowheads="1"/>
              </p:cNvSpPr>
              <p:nvPr userDrawn="1"/>
            </p:nvSpPr>
            <p:spPr bwMode="gray">
              <a:xfrm>
                <a:off x="1309"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2" name="Oval 2476"/>
              <p:cNvSpPr>
                <a:spLocks noChangeArrowheads="1"/>
              </p:cNvSpPr>
              <p:nvPr userDrawn="1"/>
            </p:nvSpPr>
            <p:spPr bwMode="gray">
              <a:xfrm>
                <a:off x="1600"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3" name="Oval 2477"/>
              <p:cNvSpPr>
                <a:spLocks noChangeArrowheads="1"/>
              </p:cNvSpPr>
              <p:nvPr userDrawn="1"/>
            </p:nvSpPr>
            <p:spPr bwMode="gray">
              <a:xfrm>
                <a:off x="1877"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4" name="Oval 2478"/>
              <p:cNvSpPr>
                <a:spLocks noChangeArrowheads="1"/>
              </p:cNvSpPr>
              <p:nvPr userDrawn="1"/>
            </p:nvSpPr>
            <p:spPr bwMode="gray">
              <a:xfrm>
                <a:off x="2162"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5" name="Oval 2479"/>
              <p:cNvSpPr>
                <a:spLocks noChangeArrowheads="1"/>
              </p:cNvSpPr>
              <p:nvPr userDrawn="1"/>
            </p:nvSpPr>
            <p:spPr bwMode="gray">
              <a:xfrm>
                <a:off x="2425"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6" name="Oval 2480"/>
              <p:cNvSpPr>
                <a:spLocks noChangeArrowheads="1"/>
              </p:cNvSpPr>
              <p:nvPr userDrawn="1"/>
            </p:nvSpPr>
            <p:spPr bwMode="gray">
              <a:xfrm>
                <a:off x="2716"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7" name="Oval 2481"/>
              <p:cNvSpPr>
                <a:spLocks noChangeArrowheads="1"/>
              </p:cNvSpPr>
              <p:nvPr userDrawn="1"/>
            </p:nvSpPr>
            <p:spPr bwMode="gray">
              <a:xfrm>
                <a:off x="2993"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8" name="Oval 2482"/>
              <p:cNvSpPr>
                <a:spLocks noChangeArrowheads="1"/>
              </p:cNvSpPr>
              <p:nvPr userDrawn="1"/>
            </p:nvSpPr>
            <p:spPr bwMode="gray">
              <a:xfrm>
                <a:off x="3278"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9" name="Oval 2483"/>
              <p:cNvSpPr>
                <a:spLocks noChangeArrowheads="1"/>
              </p:cNvSpPr>
              <p:nvPr userDrawn="1"/>
            </p:nvSpPr>
            <p:spPr bwMode="gray">
              <a:xfrm>
                <a:off x="3541"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0" name="Oval 2484"/>
              <p:cNvSpPr>
                <a:spLocks noChangeArrowheads="1"/>
              </p:cNvSpPr>
              <p:nvPr userDrawn="1"/>
            </p:nvSpPr>
            <p:spPr bwMode="gray">
              <a:xfrm>
                <a:off x="3832"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1" name="Oval 2485"/>
              <p:cNvSpPr>
                <a:spLocks noChangeArrowheads="1"/>
              </p:cNvSpPr>
              <p:nvPr userDrawn="1"/>
            </p:nvSpPr>
            <p:spPr bwMode="gray">
              <a:xfrm>
                <a:off x="4109"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2" name="Oval 2486"/>
              <p:cNvSpPr>
                <a:spLocks noChangeArrowheads="1"/>
              </p:cNvSpPr>
              <p:nvPr userDrawn="1"/>
            </p:nvSpPr>
            <p:spPr bwMode="gray">
              <a:xfrm>
                <a:off x="4394"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3" name="Oval 2487"/>
              <p:cNvSpPr>
                <a:spLocks noChangeArrowheads="1"/>
              </p:cNvSpPr>
              <p:nvPr userDrawn="1"/>
            </p:nvSpPr>
            <p:spPr bwMode="gray">
              <a:xfrm>
                <a:off x="4672"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4" name="Oval 2488"/>
              <p:cNvSpPr>
                <a:spLocks noChangeArrowheads="1"/>
              </p:cNvSpPr>
              <p:nvPr userDrawn="1"/>
            </p:nvSpPr>
            <p:spPr bwMode="gray">
              <a:xfrm>
                <a:off x="4963"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5" name="Oval 2489"/>
              <p:cNvSpPr>
                <a:spLocks noChangeArrowheads="1"/>
              </p:cNvSpPr>
              <p:nvPr userDrawn="1"/>
            </p:nvSpPr>
            <p:spPr bwMode="gray">
              <a:xfrm>
                <a:off x="5240"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6" name="Oval 2490"/>
              <p:cNvSpPr>
                <a:spLocks noChangeArrowheads="1"/>
              </p:cNvSpPr>
              <p:nvPr userDrawn="1"/>
            </p:nvSpPr>
            <p:spPr bwMode="gray">
              <a:xfrm>
                <a:off x="5525"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7" name="Oval 2491"/>
              <p:cNvSpPr>
                <a:spLocks noChangeArrowheads="1"/>
              </p:cNvSpPr>
              <p:nvPr userDrawn="1"/>
            </p:nvSpPr>
            <p:spPr bwMode="gray">
              <a:xfrm>
                <a:off x="171"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8" name="Oval 2492"/>
              <p:cNvSpPr>
                <a:spLocks noChangeArrowheads="1"/>
              </p:cNvSpPr>
              <p:nvPr userDrawn="1"/>
            </p:nvSpPr>
            <p:spPr bwMode="gray">
              <a:xfrm>
                <a:off x="462"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9" name="Oval 2493"/>
              <p:cNvSpPr>
                <a:spLocks noChangeArrowheads="1"/>
              </p:cNvSpPr>
              <p:nvPr userDrawn="1"/>
            </p:nvSpPr>
            <p:spPr bwMode="gray">
              <a:xfrm>
                <a:off x="739"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0" name="Oval 2494"/>
              <p:cNvSpPr>
                <a:spLocks noChangeArrowheads="1"/>
              </p:cNvSpPr>
              <p:nvPr userDrawn="1"/>
            </p:nvSpPr>
            <p:spPr bwMode="gray">
              <a:xfrm>
                <a:off x="1024"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1" name="Oval 2495"/>
              <p:cNvSpPr>
                <a:spLocks noChangeArrowheads="1"/>
              </p:cNvSpPr>
              <p:nvPr userDrawn="1"/>
            </p:nvSpPr>
            <p:spPr bwMode="gray">
              <a:xfrm>
                <a:off x="1309"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2" name="Oval 2496"/>
              <p:cNvSpPr>
                <a:spLocks noChangeArrowheads="1"/>
              </p:cNvSpPr>
              <p:nvPr userDrawn="1"/>
            </p:nvSpPr>
            <p:spPr bwMode="gray">
              <a:xfrm>
                <a:off x="1600"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3" name="Oval 2497"/>
              <p:cNvSpPr>
                <a:spLocks noChangeArrowheads="1"/>
              </p:cNvSpPr>
              <p:nvPr userDrawn="1"/>
            </p:nvSpPr>
            <p:spPr bwMode="gray">
              <a:xfrm>
                <a:off x="1877"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4" name="Oval 2498"/>
              <p:cNvSpPr>
                <a:spLocks noChangeArrowheads="1"/>
              </p:cNvSpPr>
              <p:nvPr userDrawn="1"/>
            </p:nvSpPr>
            <p:spPr bwMode="gray">
              <a:xfrm>
                <a:off x="2162"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5" name="Oval 2499"/>
              <p:cNvSpPr>
                <a:spLocks noChangeArrowheads="1"/>
              </p:cNvSpPr>
              <p:nvPr userDrawn="1"/>
            </p:nvSpPr>
            <p:spPr bwMode="gray">
              <a:xfrm>
                <a:off x="2425"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6" name="Oval 2500"/>
              <p:cNvSpPr>
                <a:spLocks noChangeArrowheads="1"/>
              </p:cNvSpPr>
              <p:nvPr userDrawn="1"/>
            </p:nvSpPr>
            <p:spPr bwMode="gray">
              <a:xfrm>
                <a:off x="2716"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7" name="Oval 2501"/>
              <p:cNvSpPr>
                <a:spLocks noChangeArrowheads="1"/>
              </p:cNvSpPr>
              <p:nvPr userDrawn="1"/>
            </p:nvSpPr>
            <p:spPr bwMode="gray">
              <a:xfrm>
                <a:off x="2993"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8" name="Oval 2502"/>
              <p:cNvSpPr>
                <a:spLocks noChangeArrowheads="1"/>
              </p:cNvSpPr>
              <p:nvPr userDrawn="1"/>
            </p:nvSpPr>
            <p:spPr bwMode="gray">
              <a:xfrm>
                <a:off x="3278"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9" name="Oval 2503"/>
              <p:cNvSpPr>
                <a:spLocks noChangeArrowheads="1"/>
              </p:cNvSpPr>
              <p:nvPr userDrawn="1"/>
            </p:nvSpPr>
            <p:spPr bwMode="gray">
              <a:xfrm>
                <a:off x="3541"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0" name="Oval 2504"/>
              <p:cNvSpPr>
                <a:spLocks noChangeArrowheads="1"/>
              </p:cNvSpPr>
              <p:nvPr userDrawn="1"/>
            </p:nvSpPr>
            <p:spPr bwMode="gray">
              <a:xfrm>
                <a:off x="3832"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1" name="Oval 2505"/>
              <p:cNvSpPr>
                <a:spLocks noChangeArrowheads="1"/>
              </p:cNvSpPr>
              <p:nvPr userDrawn="1"/>
            </p:nvSpPr>
            <p:spPr bwMode="gray">
              <a:xfrm>
                <a:off x="4109"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2" name="Oval 2506"/>
              <p:cNvSpPr>
                <a:spLocks noChangeArrowheads="1"/>
              </p:cNvSpPr>
              <p:nvPr userDrawn="1"/>
            </p:nvSpPr>
            <p:spPr bwMode="gray">
              <a:xfrm>
                <a:off x="4394"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3" name="Oval 2507"/>
              <p:cNvSpPr>
                <a:spLocks noChangeArrowheads="1"/>
              </p:cNvSpPr>
              <p:nvPr userDrawn="1"/>
            </p:nvSpPr>
            <p:spPr bwMode="gray">
              <a:xfrm>
                <a:off x="4672"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4" name="Oval 2508"/>
              <p:cNvSpPr>
                <a:spLocks noChangeArrowheads="1"/>
              </p:cNvSpPr>
              <p:nvPr userDrawn="1"/>
            </p:nvSpPr>
            <p:spPr bwMode="gray">
              <a:xfrm>
                <a:off x="4963"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5" name="Oval 2509"/>
              <p:cNvSpPr>
                <a:spLocks noChangeArrowheads="1"/>
              </p:cNvSpPr>
              <p:nvPr userDrawn="1"/>
            </p:nvSpPr>
            <p:spPr bwMode="gray">
              <a:xfrm>
                <a:off x="5240"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6" name="Oval 2510"/>
              <p:cNvSpPr>
                <a:spLocks noChangeArrowheads="1"/>
              </p:cNvSpPr>
              <p:nvPr userDrawn="1"/>
            </p:nvSpPr>
            <p:spPr bwMode="gray">
              <a:xfrm>
                <a:off x="5525"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7" name="Oval 2511"/>
              <p:cNvSpPr>
                <a:spLocks noChangeArrowheads="1"/>
              </p:cNvSpPr>
              <p:nvPr userDrawn="1"/>
            </p:nvSpPr>
            <p:spPr bwMode="gray">
              <a:xfrm>
                <a:off x="171"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8" name="Oval 2512"/>
              <p:cNvSpPr>
                <a:spLocks noChangeArrowheads="1"/>
              </p:cNvSpPr>
              <p:nvPr userDrawn="1"/>
            </p:nvSpPr>
            <p:spPr bwMode="gray">
              <a:xfrm>
                <a:off x="462"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9" name="Oval 2513"/>
              <p:cNvSpPr>
                <a:spLocks noChangeArrowheads="1"/>
              </p:cNvSpPr>
              <p:nvPr userDrawn="1"/>
            </p:nvSpPr>
            <p:spPr bwMode="gray">
              <a:xfrm>
                <a:off x="739"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0" name="Oval 2514"/>
              <p:cNvSpPr>
                <a:spLocks noChangeArrowheads="1"/>
              </p:cNvSpPr>
              <p:nvPr userDrawn="1"/>
            </p:nvSpPr>
            <p:spPr bwMode="gray">
              <a:xfrm>
                <a:off x="1024"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1" name="Oval 2515"/>
              <p:cNvSpPr>
                <a:spLocks noChangeArrowheads="1"/>
              </p:cNvSpPr>
              <p:nvPr userDrawn="1"/>
            </p:nvSpPr>
            <p:spPr bwMode="gray">
              <a:xfrm>
                <a:off x="1309"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2" name="Oval 2516"/>
              <p:cNvSpPr>
                <a:spLocks noChangeArrowheads="1"/>
              </p:cNvSpPr>
              <p:nvPr userDrawn="1"/>
            </p:nvSpPr>
            <p:spPr bwMode="gray">
              <a:xfrm>
                <a:off x="1600"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3" name="Oval 2517"/>
              <p:cNvSpPr>
                <a:spLocks noChangeArrowheads="1"/>
              </p:cNvSpPr>
              <p:nvPr userDrawn="1"/>
            </p:nvSpPr>
            <p:spPr bwMode="gray">
              <a:xfrm>
                <a:off x="1877"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4" name="Oval 2518"/>
              <p:cNvSpPr>
                <a:spLocks noChangeArrowheads="1"/>
              </p:cNvSpPr>
              <p:nvPr userDrawn="1"/>
            </p:nvSpPr>
            <p:spPr bwMode="gray">
              <a:xfrm>
                <a:off x="2162"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5" name="Oval 2519"/>
              <p:cNvSpPr>
                <a:spLocks noChangeArrowheads="1"/>
              </p:cNvSpPr>
              <p:nvPr userDrawn="1"/>
            </p:nvSpPr>
            <p:spPr bwMode="gray">
              <a:xfrm>
                <a:off x="2425"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6" name="Oval 2520"/>
              <p:cNvSpPr>
                <a:spLocks noChangeArrowheads="1"/>
              </p:cNvSpPr>
              <p:nvPr userDrawn="1"/>
            </p:nvSpPr>
            <p:spPr bwMode="gray">
              <a:xfrm>
                <a:off x="2716"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7" name="Oval 2521"/>
              <p:cNvSpPr>
                <a:spLocks noChangeArrowheads="1"/>
              </p:cNvSpPr>
              <p:nvPr userDrawn="1"/>
            </p:nvSpPr>
            <p:spPr bwMode="gray">
              <a:xfrm>
                <a:off x="2993"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8" name="Oval 2522"/>
              <p:cNvSpPr>
                <a:spLocks noChangeArrowheads="1"/>
              </p:cNvSpPr>
              <p:nvPr userDrawn="1"/>
            </p:nvSpPr>
            <p:spPr bwMode="gray">
              <a:xfrm>
                <a:off x="3278"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9" name="Oval 2523"/>
              <p:cNvSpPr>
                <a:spLocks noChangeArrowheads="1"/>
              </p:cNvSpPr>
              <p:nvPr userDrawn="1"/>
            </p:nvSpPr>
            <p:spPr bwMode="gray">
              <a:xfrm>
                <a:off x="3541"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60" name="Oval 2524"/>
              <p:cNvSpPr>
                <a:spLocks noChangeArrowheads="1"/>
              </p:cNvSpPr>
              <p:nvPr userDrawn="1"/>
            </p:nvSpPr>
            <p:spPr bwMode="gray">
              <a:xfrm>
                <a:off x="3832"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61" name="Oval 2525"/>
              <p:cNvSpPr>
                <a:spLocks noChangeArrowheads="1"/>
              </p:cNvSpPr>
              <p:nvPr userDrawn="1"/>
            </p:nvSpPr>
            <p:spPr bwMode="gray">
              <a:xfrm>
                <a:off x="4109"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62" name="Oval 2526"/>
              <p:cNvSpPr>
                <a:spLocks noChangeArrowheads="1"/>
              </p:cNvSpPr>
              <p:nvPr userDrawn="1"/>
            </p:nvSpPr>
            <p:spPr bwMode="gray">
              <a:xfrm>
                <a:off x="4394"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63" name="Oval 2527"/>
              <p:cNvSpPr>
                <a:spLocks noChangeArrowheads="1"/>
              </p:cNvSpPr>
              <p:nvPr userDrawn="1"/>
            </p:nvSpPr>
            <p:spPr bwMode="gray">
              <a:xfrm>
                <a:off x="4672"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64" name="Oval 2528"/>
              <p:cNvSpPr>
                <a:spLocks noChangeArrowheads="1"/>
              </p:cNvSpPr>
              <p:nvPr userDrawn="1"/>
            </p:nvSpPr>
            <p:spPr bwMode="gray">
              <a:xfrm>
                <a:off x="4963"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65" name="Oval 2529"/>
              <p:cNvSpPr>
                <a:spLocks noChangeArrowheads="1"/>
              </p:cNvSpPr>
              <p:nvPr userDrawn="1"/>
            </p:nvSpPr>
            <p:spPr bwMode="gray">
              <a:xfrm>
                <a:off x="5240"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66" name="Oval 2530"/>
              <p:cNvSpPr>
                <a:spLocks noChangeArrowheads="1"/>
              </p:cNvSpPr>
              <p:nvPr userDrawn="1"/>
            </p:nvSpPr>
            <p:spPr bwMode="gray">
              <a:xfrm>
                <a:off x="5525"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74" name="Oval 2538"/>
              <p:cNvSpPr>
                <a:spLocks noChangeArrowheads="1"/>
              </p:cNvSpPr>
              <p:nvPr userDrawn="1"/>
            </p:nvSpPr>
            <p:spPr bwMode="gray">
              <a:xfrm>
                <a:off x="3278"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75" name="Oval 2539"/>
              <p:cNvSpPr>
                <a:spLocks noChangeArrowheads="1"/>
              </p:cNvSpPr>
              <p:nvPr userDrawn="1"/>
            </p:nvSpPr>
            <p:spPr bwMode="gray">
              <a:xfrm>
                <a:off x="3541"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76" name="Oval 2540"/>
              <p:cNvSpPr>
                <a:spLocks noChangeArrowheads="1"/>
              </p:cNvSpPr>
              <p:nvPr userDrawn="1"/>
            </p:nvSpPr>
            <p:spPr bwMode="gray">
              <a:xfrm>
                <a:off x="3832"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77" name="Oval 2541"/>
              <p:cNvSpPr>
                <a:spLocks noChangeArrowheads="1"/>
              </p:cNvSpPr>
              <p:nvPr userDrawn="1"/>
            </p:nvSpPr>
            <p:spPr bwMode="gray">
              <a:xfrm>
                <a:off x="4109"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78" name="Oval 2542"/>
              <p:cNvSpPr>
                <a:spLocks noChangeArrowheads="1"/>
              </p:cNvSpPr>
              <p:nvPr userDrawn="1"/>
            </p:nvSpPr>
            <p:spPr bwMode="gray">
              <a:xfrm>
                <a:off x="4394"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79" name="Oval 2543"/>
              <p:cNvSpPr>
                <a:spLocks noChangeArrowheads="1"/>
              </p:cNvSpPr>
              <p:nvPr userDrawn="1"/>
            </p:nvSpPr>
            <p:spPr bwMode="gray">
              <a:xfrm>
                <a:off x="4672"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80" name="Oval 2544"/>
              <p:cNvSpPr>
                <a:spLocks noChangeArrowheads="1"/>
              </p:cNvSpPr>
              <p:nvPr userDrawn="1"/>
            </p:nvSpPr>
            <p:spPr bwMode="gray">
              <a:xfrm>
                <a:off x="4963"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81" name="Oval 2545"/>
              <p:cNvSpPr>
                <a:spLocks noChangeArrowheads="1"/>
              </p:cNvSpPr>
              <p:nvPr userDrawn="1"/>
            </p:nvSpPr>
            <p:spPr bwMode="gray">
              <a:xfrm>
                <a:off x="5240"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82" name="Oval 2546"/>
              <p:cNvSpPr>
                <a:spLocks noChangeArrowheads="1"/>
              </p:cNvSpPr>
              <p:nvPr userDrawn="1"/>
            </p:nvSpPr>
            <p:spPr bwMode="gray">
              <a:xfrm>
                <a:off x="5525"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grpSp>
      </p:grpSp>
      <p:sp>
        <p:nvSpPr>
          <p:cNvPr id="13335" name="Rectangle 23"/>
          <p:cNvSpPr>
            <a:spLocks noGrp="1" noChangeArrowheads="1"/>
          </p:cNvSpPr>
          <p:nvPr>
            <p:ph type="dt" sz="quarter" idx="2"/>
          </p:nvPr>
        </p:nvSpPr>
        <p:spPr bwMode="auto">
          <a:xfrm>
            <a:off x="609600" y="6553200"/>
            <a:ext cx="2844800" cy="1524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C0C0C0"/>
                  </a:outerShdw>
                </a:effectLst>
                <a:ea typeface="Gulim" panose="020B0600000101010101" pitchFamily="34" charset="-127"/>
              </a:defRPr>
            </a:lvl1pPr>
          </a:lstStyle>
          <a:p>
            <a:endParaRPr lang="en-US" altLang="ko-KR"/>
          </a:p>
        </p:txBody>
      </p:sp>
      <p:sp>
        <p:nvSpPr>
          <p:cNvPr id="13336" name="Rectangle 24"/>
          <p:cNvSpPr>
            <a:spLocks noGrp="1" noChangeArrowheads="1"/>
          </p:cNvSpPr>
          <p:nvPr>
            <p:ph type="ftr" sz="quarter" idx="3"/>
          </p:nvPr>
        </p:nvSpPr>
        <p:spPr bwMode="auto">
          <a:xfrm>
            <a:off x="4267200" y="6629400"/>
            <a:ext cx="3860800" cy="152400"/>
          </a:xfrm>
        </p:spPr>
        <p:txBody>
          <a:bodyPr/>
          <a:lstStyle>
            <a:lvl1pPr algn="ctr">
              <a:defRPr b="0">
                <a:solidFill>
                  <a:schemeClr val="tx1"/>
                </a:solidFill>
                <a:effectLst>
                  <a:outerShdw blurRad="38100" dist="38100" dir="2700000" algn="tl">
                    <a:srgbClr val="C0C0C0"/>
                  </a:outerShdw>
                </a:effectLst>
                <a:latin typeface="Times New Roman" panose="02020603050405020304" pitchFamily="18" charset="0"/>
              </a:defRPr>
            </a:lvl1pPr>
          </a:lstStyle>
          <a:p>
            <a:endParaRPr lang="en-US" altLang="ko-KR"/>
          </a:p>
        </p:txBody>
      </p:sp>
      <p:sp>
        <p:nvSpPr>
          <p:cNvPr id="13337" name="Rectangle 25"/>
          <p:cNvSpPr>
            <a:spLocks noGrp="1" noChangeArrowheads="1"/>
          </p:cNvSpPr>
          <p:nvPr>
            <p:ph type="sldNum" sz="quarter" idx="4"/>
          </p:nvPr>
        </p:nvSpPr>
        <p:spPr bwMode="auto">
          <a:xfrm>
            <a:off x="8813800" y="6553200"/>
            <a:ext cx="2844800" cy="152400"/>
          </a:xfrm>
        </p:spPr>
        <p:txBody>
          <a:bodyPr/>
          <a:lstStyle>
            <a:lvl1pPr algn="r">
              <a:defRPr sz="1400" b="0">
                <a:solidFill>
                  <a:schemeClr val="tx1"/>
                </a:solidFill>
                <a:effectLst>
                  <a:outerShdw blurRad="38100" dist="38100" dir="2700000" algn="tl">
                    <a:srgbClr val="C0C0C0"/>
                  </a:outerShdw>
                </a:effectLst>
                <a:latin typeface="Times New Roman" panose="02020603050405020304" pitchFamily="18" charset="0"/>
              </a:defRPr>
            </a:lvl1pPr>
          </a:lstStyle>
          <a:p>
            <a:fld id="{769ECAE7-5CA4-4344-877A-B8875D5752FE}" type="slidenum">
              <a:rPr lang="ko-KR" altLang="en-US"/>
              <a:pPr/>
              <a:t>‹#›</a:t>
            </a:fld>
            <a:endParaRPr lang="en-US" altLang="ko-KR"/>
          </a:p>
        </p:txBody>
      </p:sp>
      <p:sp>
        <p:nvSpPr>
          <p:cNvPr id="13850" name="Text Box 538"/>
          <p:cNvSpPr txBox="1">
            <a:spLocks noChangeArrowheads="1"/>
          </p:cNvSpPr>
          <p:nvPr/>
        </p:nvSpPr>
        <p:spPr bwMode="gray">
          <a:xfrm>
            <a:off x="4722284" y="6324601"/>
            <a:ext cx="2743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ko-KR" sz="2000" b="1">
                <a:solidFill>
                  <a:schemeClr val="tx2"/>
                </a:solidFill>
                <a:latin typeface="Lucida Sans Unicode" panose="020B0602030504020204" pitchFamily="34" charset="0"/>
                <a:ea typeface="Gulim" panose="020B0600000101010101" pitchFamily="34" charset="-127"/>
              </a:rPr>
              <a:t>Company Logo</a:t>
            </a:r>
          </a:p>
        </p:txBody>
      </p:sp>
      <p:sp>
        <p:nvSpPr>
          <p:cNvPr id="13848" name="Rectangle 536"/>
          <p:cNvSpPr>
            <a:spLocks noGrp="1" noChangeArrowheads="1"/>
          </p:cNvSpPr>
          <p:nvPr>
            <p:ph type="ctrTitle" sz="quarter"/>
          </p:nvPr>
        </p:nvSpPr>
        <p:spPr bwMode="black">
          <a:xfrm>
            <a:off x="1" y="2533650"/>
            <a:ext cx="11631084" cy="1123950"/>
          </a:xfrm>
        </p:spPr>
        <p:txBody>
          <a:bodyPr/>
          <a:lstStyle>
            <a:lvl1pPr algn="r">
              <a:defRPr sz="4800">
                <a:solidFill>
                  <a:schemeClr val="bg1"/>
                </a:solidFill>
                <a:ea typeface="Gulim" panose="020B0600000101010101" pitchFamily="34" charset="-127"/>
              </a:defRPr>
            </a:lvl1pPr>
          </a:lstStyle>
          <a:p>
            <a:pPr lvl="0"/>
            <a:r>
              <a:rPr lang="en-US" altLang="ko-KR" noProof="0"/>
              <a:t>PowerPoint Template</a:t>
            </a:r>
          </a:p>
        </p:txBody>
      </p:sp>
      <p:sp>
        <p:nvSpPr>
          <p:cNvPr id="13849" name="Text Box 537"/>
          <p:cNvSpPr txBox="1">
            <a:spLocks noChangeArrowheads="1"/>
          </p:cNvSpPr>
          <p:nvPr/>
        </p:nvSpPr>
        <p:spPr bwMode="gray">
          <a:xfrm>
            <a:off x="6170084" y="2452688"/>
            <a:ext cx="5461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1" hangingPunct="1"/>
            <a:r>
              <a:rPr lang="en-US" altLang="ko-KR" b="1">
                <a:latin typeface="Verdana" panose="020B0604030504040204" pitchFamily="34" charset="0"/>
                <a:ea typeface="Gulim" panose="020B0600000101010101" pitchFamily="34" charset="-127"/>
              </a:rPr>
              <a:t>Add Your Company Slogan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r>
              <a:rPr lang="en-US" altLang="ko-KR"/>
              <a:t>Company Logo</a:t>
            </a:r>
          </a:p>
        </p:txBody>
      </p:sp>
      <p:sp>
        <p:nvSpPr>
          <p:cNvPr id="5" name="灯片编号占位符 4"/>
          <p:cNvSpPr>
            <a:spLocks noGrp="1"/>
          </p:cNvSpPr>
          <p:nvPr>
            <p:ph type="sldNum" sz="quarter" idx="11"/>
          </p:nvPr>
        </p:nvSpPr>
        <p:spPr/>
        <p:txBody>
          <a:bodyPr/>
          <a:lstStyle>
            <a:lvl1pPr>
              <a:defRPr/>
            </a:lvl1pPr>
          </a:lstStyle>
          <a:p>
            <a:fld id="{C8A8EB7B-99F4-4531-984E-14ACDC220503}" type="slidenum">
              <a:rPr lang="ko-KR" altLang="en-US"/>
              <a:pPr/>
              <a:t>‹#›</a:t>
            </a:fld>
            <a:endParaRPr lang="en-US" altLang="ko-KR"/>
          </a:p>
        </p:txBody>
      </p:sp>
    </p:spTree>
    <p:extLst>
      <p:ext uri="{BB962C8B-B14F-4D97-AF65-F5344CB8AC3E}">
        <p14:creationId xmlns:p14="http://schemas.microsoft.com/office/powerpoint/2010/main" val="2423432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0800" y="152400"/>
            <a:ext cx="2844800" cy="5943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06400" y="152400"/>
            <a:ext cx="8331200" cy="5943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r>
              <a:rPr lang="en-US" altLang="ko-KR"/>
              <a:t>Company Logo</a:t>
            </a:r>
          </a:p>
        </p:txBody>
      </p:sp>
      <p:sp>
        <p:nvSpPr>
          <p:cNvPr id="5" name="灯片编号占位符 4"/>
          <p:cNvSpPr>
            <a:spLocks noGrp="1"/>
          </p:cNvSpPr>
          <p:nvPr>
            <p:ph type="sldNum" sz="quarter" idx="11"/>
          </p:nvPr>
        </p:nvSpPr>
        <p:spPr/>
        <p:txBody>
          <a:bodyPr/>
          <a:lstStyle>
            <a:lvl1pPr>
              <a:defRPr/>
            </a:lvl1pPr>
          </a:lstStyle>
          <a:p>
            <a:fld id="{2878567E-D6FE-4B07-A9A3-78BC51C07C01}" type="slidenum">
              <a:rPr lang="ko-KR" altLang="en-US"/>
              <a:pPr/>
              <a:t>‹#›</a:t>
            </a:fld>
            <a:endParaRPr lang="en-US" altLang="ko-KR"/>
          </a:p>
        </p:txBody>
      </p:sp>
    </p:spTree>
    <p:extLst>
      <p:ext uri="{BB962C8B-B14F-4D97-AF65-F5344CB8AC3E}">
        <p14:creationId xmlns:p14="http://schemas.microsoft.com/office/powerpoint/2010/main" val="228331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06400" y="152400"/>
            <a:ext cx="10363200" cy="609600"/>
          </a:xfrm>
        </p:spPr>
        <p:txBody>
          <a:bodyPr/>
          <a:lstStyle/>
          <a:p>
            <a:r>
              <a:rPr lang="zh-CN" altLang="en-US"/>
              <a:t>单击此处编辑母版标题样式</a:t>
            </a:r>
          </a:p>
        </p:txBody>
      </p:sp>
      <p:sp>
        <p:nvSpPr>
          <p:cNvPr id="3" name="文本占位符 2"/>
          <p:cNvSpPr>
            <a:spLocks noGrp="1"/>
          </p:cNvSpPr>
          <p:nvPr>
            <p:ph type="body" sz="half" idx="1"/>
          </p:nvPr>
        </p:nvSpPr>
        <p:spPr>
          <a:xfrm>
            <a:off x="508000" y="1143000"/>
            <a:ext cx="55372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48400" y="1143000"/>
            <a:ext cx="55372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48400" y="3695700"/>
            <a:ext cx="55372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0"/>
          </p:nvPr>
        </p:nvSpPr>
        <p:spPr>
          <a:xfrm>
            <a:off x="7823200" y="6477000"/>
            <a:ext cx="3657600" cy="304800"/>
          </a:xfrm>
        </p:spPr>
        <p:txBody>
          <a:bodyPr/>
          <a:lstStyle>
            <a:lvl1pPr>
              <a:defRPr/>
            </a:lvl1pPr>
          </a:lstStyle>
          <a:p>
            <a:r>
              <a:rPr lang="en-US" altLang="ko-KR"/>
              <a:t>Company Logo</a:t>
            </a:r>
          </a:p>
        </p:txBody>
      </p:sp>
      <p:sp>
        <p:nvSpPr>
          <p:cNvPr id="7" name="灯片编号占位符 6"/>
          <p:cNvSpPr>
            <a:spLocks noGrp="1"/>
          </p:cNvSpPr>
          <p:nvPr>
            <p:ph type="sldNum" sz="quarter" idx="11"/>
          </p:nvPr>
        </p:nvSpPr>
        <p:spPr>
          <a:xfrm>
            <a:off x="11480800" y="6477000"/>
            <a:ext cx="711200" cy="304800"/>
          </a:xfrm>
        </p:spPr>
        <p:txBody>
          <a:bodyPr/>
          <a:lstStyle>
            <a:lvl1pPr>
              <a:defRPr/>
            </a:lvl1pPr>
          </a:lstStyle>
          <a:p>
            <a:fld id="{8503E6F0-574E-4838-86FF-D3000B28DF51}" type="slidenum">
              <a:rPr lang="ko-KR" altLang="en-US"/>
              <a:pPr/>
              <a:t>‹#›</a:t>
            </a:fld>
            <a:endParaRPr lang="en-US" altLang="ko-KR"/>
          </a:p>
        </p:txBody>
      </p:sp>
    </p:spTree>
    <p:extLst>
      <p:ext uri="{BB962C8B-B14F-4D97-AF65-F5344CB8AC3E}">
        <p14:creationId xmlns:p14="http://schemas.microsoft.com/office/powerpoint/2010/main" val="1935320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06400" y="152400"/>
            <a:ext cx="10363200" cy="609600"/>
          </a:xfrm>
        </p:spPr>
        <p:txBody>
          <a:bodyPr/>
          <a:lstStyle/>
          <a:p>
            <a:r>
              <a:rPr lang="zh-CN" altLang="en-US"/>
              <a:t>单击此处编辑母版标题样式</a:t>
            </a:r>
          </a:p>
        </p:txBody>
      </p:sp>
      <p:sp>
        <p:nvSpPr>
          <p:cNvPr id="3" name="内容占位符 2"/>
          <p:cNvSpPr>
            <a:spLocks noGrp="1"/>
          </p:cNvSpPr>
          <p:nvPr>
            <p:ph sz="quarter" idx="1"/>
          </p:nvPr>
        </p:nvSpPr>
        <p:spPr>
          <a:xfrm>
            <a:off x="508000" y="1143000"/>
            <a:ext cx="55372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48400" y="1143000"/>
            <a:ext cx="55372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08000" y="3695700"/>
            <a:ext cx="55372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248400" y="3695700"/>
            <a:ext cx="55372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6"/>
          <p:cNvSpPr>
            <a:spLocks noGrp="1"/>
          </p:cNvSpPr>
          <p:nvPr>
            <p:ph type="ftr" sz="quarter" idx="10"/>
          </p:nvPr>
        </p:nvSpPr>
        <p:spPr>
          <a:xfrm>
            <a:off x="7823200" y="6477000"/>
            <a:ext cx="3657600" cy="304800"/>
          </a:xfrm>
        </p:spPr>
        <p:txBody>
          <a:bodyPr/>
          <a:lstStyle>
            <a:lvl1pPr>
              <a:defRPr/>
            </a:lvl1pPr>
          </a:lstStyle>
          <a:p>
            <a:r>
              <a:rPr lang="en-US" altLang="ko-KR"/>
              <a:t>Company Logo</a:t>
            </a:r>
          </a:p>
        </p:txBody>
      </p:sp>
      <p:sp>
        <p:nvSpPr>
          <p:cNvPr id="8" name="灯片编号占位符 7"/>
          <p:cNvSpPr>
            <a:spLocks noGrp="1"/>
          </p:cNvSpPr>
          <p:nvPr>
            <p:ph type="sldNum" sz="quarter" idx="11"/>
          </p:nvPr>
        </p:nvSpPr>
        <p:spPr>
          <a:xfrm>
            <a:off x="11480800" y="6477000"/>
            <a:ext cx="711200" cy="304800"/>
          </a:xfrm>
        </p:spPr>
        <p:txBody>
          <a:bodyPr/>
          <a:lstStyle>
            <a:lvl1pPr>
              <a:defRPr/>
            </a:lvl1pPr>
          </a:lstStyle>
          <a:p>
            <a:fld id="{12AFD788-A8DF-481A-901A-EFB152911654}" type="slidenum">
              <a:rPr lang="ko-KR" altLang="en-US"/>
              <a:pPr/>
              <a:t>‹#›</a:t>
            </a:fld>
            <a:endParaRPr lang="en-US" altLang="ko-KR"/>
          </a:p>
        </p:txBody>
      </p:sp>
    </p:spTree>
    <p:extLst>
      <p:ext uri="{BB962C8B-B14F-4D97-AF65-F5344CB8AC3E}">
        <p14:creationId xmlns:p14="http://schemas.microsoft.com/office/powerpoint/2010/main" val="3436651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1097282" y="6459787"/>
            <a:ext cx="2472271" cy="365125"/>
          </a:xfrm>
          <a:prstGeom prst="rect">
            <a:avLst/>
          </a:prstGeom>
        </p:spPr>
        <p:txBody>
          <a:bodyPr/>
          <a:lstStyle/>
          <a:p>
            <a:fld id="{48A87A34-81AB-432B-8DAE-1953F412C126}" type="datetimeFigureOut">
              <a:rPr lang="en-US" smtClean="0"/>
              <a:t>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88015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7814"/>
            <a:ext cx="109728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a:xfrm>
            <a:off x="4165600" y="6248400"/>
            <a:ext cx="3860800" cy="457200"/>
          </a:xfrm>
        </p:spPr>
        <p:txBody>
          <a:bodyPr/>
          <a:lstStyle>
            <a:lvl1pPr>
              <a:defRPr/>
            </a:lvl1pPr>
          </a:lstStyle>
          <a:p>
            <a:endParaRPr lang="en-US" altLang="zh-CN"/>
          </a:p>
        </p:txBody>
      </p:sp>
      <p:sp>
        <p:nvSpPr>
          <p:cNvPr id="6" name="灯片编号占位符 5"/>
          <p:cNvSpPr>
            <a:spLocks noGrp="1"/>
          </p:cNvSpPr>
          <p:nvPr>
            <p:ph type="sldNum" sz="quarter" idx="11"/>
          </p:nvPr>
        </p:nvSpPr>
        <p:spPr>
          <a:xfrm>
            <a:off x="8737600" y="6243638"/>
            <a:ext cx="2844800" cy="457200"/>
          </a:xfrm>
        </p:spPr>
        <p:txBody>
          <a:bodyPr/>
          <a:lstStyle>
            <a:lvl1pPr>
              <a:defRPr/>
            </a:lvl1pPr>
          </a:lstStyle>
          <a:p>
            <a:fld id="{9A18EEC6-957F-4E6A-B5EF-47E3828866FA}" type="slidenum">
              <a:rPr lang="en-US" altLang="zh-CN"/>
              <a:pPr/>
              <a:t>‹#›</a:t>
            </a:fld>
            <a:endParaRPr lang="en-US" altLang="zh-CN"/>
          </a:p>
        </p:txBody>
      </p:sp>
      <p:sp>
        <p:nvSpPr>
          <p:cNvPr id="7" name="日期占位符 6"/>
          <p:cNvSpPr>
            <a:spLocks noGrp="1"/>
          </p:cNvSpPr>
          <p:nvPr>
            <p:ph type="dt" sz="half" idx="12"/>
          </p:nvPr>
        </p:nvSpPr>
        <p:spPr>
          <a:xfrm>
            <a:off x="609600" y="6248400"/>
            <a:ext cx="2844800" cy="457200"/>
          </a:xfrm>
        </p:spPr>
        <p:txBody>
          <a:bodyPr/>
          <a:lstStyle>
            <a:lvl1pPr>
              <a:defRPr/>
            </a:lvl1pPr>
          </a:lstStyle>
          <a:p>
            <a:endParaRPr lang="en-US" altLang="zh-CN"/>
          </a:p>
        </p:txBody>
      </p:sp>
    </p:spTree>
    <p:extLst>
      <p:ext uri="{BB962C8B-B14F-4D97-AF65-F5344CB8AC3E}">
        <p14:creationId xmlns:p14="http://schemas.microsoft.com/office/powerpoint/2010/main" val="1948825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7813"/>
            <a:ext cx="10972800" cy="58531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页脚占位符 2"/>
          <p:cNvSpPr>
            <a:spLocks noGrp="1"/>
          </p:cNvSpPr>
          <p:nvPr>
            <p:ph type="ftr" sz="quarter" idx="10"/>
          </p:nvPr>
        </p:nvSpPr>
        <p:spPr>
          <a:xfrm>
            <a:off x="4165600" y="6248400"/>
            <a:ext cx="3860800" cy="457200"/>
          </a:xfrm>
        </p:spPr>
        <p:txBody>
          <a:bodyPr/>
          <a:lstStyle>
            <a:lvl1pPr>
              <a:defRPr/>
            </a:lvl1pPr>
          </a:lstStyle>
          <a:p>
            <a:endParaRPr lang="en-US" altLang="zh-CN"/>
          </a:p>
        </p:txBody>
      </p:sp>
      <p:sp>
        <p:nvSpPr>
          <p:cNvPr id="4" name="灯片编号占位符 3"/>
          <p:cNvSpPr>
            <a:spLocks noGrp="1"/>
          </p:cNvSpPr>
          <p:nvPr>
            <p:ph type="sldNum" sz="quarter" idx="11"/>
          </p:nvPr>
        </p:nvSpPr>
        <p:spPr>
          <a:xfrm>
            <a:off x="8737600" y="6243638"/>
            <a:ext cx="2844800" cy="457200"/>
          </a:xfrm>
        </p:spPr>
        <p:txBody>
          <a:bodyPr/>
          <a:lstStyle>
            <a:lvl1pPr>
              <a:defRPr/>
            </a:lvl1pPr>
          </a:lstStyle>
          <a:p>
            <a:fld id="{FC2150C5-7DED-4AEA-B7C5-86889538111B}" type="slidenum">
              <a:rPr lang="en-US" altLang="zh-CN"/>
              <a:pPr/>
              <a:t>‹#›</a:t>
            </a:fld>
            <a:endParaRPr lang="en-US" altLang="zh-CN"/>
          </a:p>
        </p:txBody>
      </p:sp>
      <p:sp>
        <p:nvSpPr>
          <p:cNvPr id="5" name="日期占位符 4"/>
          <p:cNvSpPr>
            <a:spLocks noGrp="1"/>
          </p:cNvSpPr>
          <p:nvPr>
            <p:ph type="dt" sz="half" idx="12"/>
          </p:nvPr>
        </p:nvSpPr>
        <p:spPr>
          <a:xfrm>
            <a:off x="609600" y="6248400"/>
            <a:ext cx="2844800" cy="457200"/>
          </a:xfrm>
        </p:spPr>
        <p:txBody>
          <a:bodyPr/>
          <a:lstStyle>
            <a:lvl1pPr>
              <a:defRPr/>
            </a:lvl1pPr>
          </a:lstStyle>
          <a:p>
            <a:endParaRPr lang="en-US" altLang="zh-CN"/>
          </a:p>
        </p:txBody>
      </p:sp>
    </p:spTree>
    <p:extLst>
      <p:ext uri="{BB962C8B-B14F-4D97-AF65-F5344CB8AC3E}">
        <p14:creationId xmlns:p14="http://schemas.microsoft.com/office/powerpoint/2010/main" val="3643938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r>
              <a:rPr lang="en-US" altLang="ko-KR"/>
              <a:t>Company Logo</a:t>
            </a:r>
          </a:p>
        </p:txBody>
      </p:sp>
      <p:sp>
        <p:nvSpPr>
          <p:cNvPr id="5" name="灯片编号占位符 4"/>
          <p:cNvSpPr>
            <a:spLocks noGrp="1"/>
          </p:cNvSpPr>
          <p:nvPr>
            <p:ph type="sldNum" sz="quarter" idx="11"/>
          </p:nvPr>
        </p:nvSpPr>
        <p:spPr/>
        <p:txBody>
          <a:bodyPr/>
          <a:lstStyle>
            <a:lvl1pPr>
              <a:defRPr/>
            </a:lvl1pPr>
          </a:lstStyle>
          <a:p>
            <a:fld id="{A042993F-BE55-4E61-AC96-021B3B9EFFB2}" type="slidenum">
              <a:rPr lang="ko-KR" altLang="en-US"/>
              <a:pPr/>
              <a:t>‹#›</a:t>
            </a:fld>
            <a:endParaRPr lang="en-US" altLang="ko-KR"/>
          </a:p>
        </p:txBody>
      </p:sp>
    </p:spTree>
    <p:extLst>
      <p:ext uri="{BB962C8B-B14F-4D97-AF65-F5344CB8AC3E}">
        <p14:creationId xmlns:p14="http://schemas.microsoft.com/office/powerpoint/2010/main" val="1160457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p:cNvSpPr>
            <a:spLocks noGrp="1"/>
          </p:cNvSpPr>
          <p:nvPr>
            <p:ph type="ftr" sz="quarter" idx="10"/>
          </p:nvPr>
        </p:nvSpPr>
        <p:spPr/>
        <p:txBody>
          <a:bodyPr/>
          <a:lstStyle>
            <a:lvl1pPr>
              <a:defRPr/>
            </a:lvl1pPr>
          </a:lstStyle>
          <a:p>
            <a:r>
              <a:rPr lang="en-US" altLang="ko-KR"/>
              <a:t>Company Logo</a:t>
            </a:r>
          </a:p>
        </p:txBody>
      </p:sp>
      <p:sp>
        <p:nvSpPr>
          <p:cNvPr id="5" name="灯片编号占位符 4"/>
          <p:cNvSpPr>
            <a:spLocks noGrp="1"/>
          </p:cNvSpPr>
          <p:nvPr>
            <p:ph type="sldNum" sz="quarter" idx="11"/>
          </p:nvPr>
        </p:nvSpPr>
        <p:spPr/>
        <p:txBody>
          <a:bodyPr/>
          <a:lstStyle>
            <a:lvl1pPr>
              <a:defRPr/>
            </a:lvl1pPr>
          </a:lstStyle>
          <a:p>
            <a:fld id="{7350FC75-B1BA-4983-A660-6528F50639A4}" type="slidenum">
              <a:rPr lang="ko-KR" altLang="en-US"/>
              <a:pPr/>
              <a:t>‹#›</a:t>
            </a:fld>
            <a:endParaRPr lang="en-US" altLang="ko-KR"/>
          </a:p>
        </p:txBody>
      </p:sp>
    </p:spTree>
    <p:extLst>
      <p:ext uri="{BB962C8B-B14F-4D97-AF65-F5344CB8AC3E}">
        <p14:creationId xmlns:p14="http://schemas.microsoft.com/office/powerpoint/2010/main" val="3462072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8000" y="1143000"/>
            <a:ext cx="55372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43000"/>
            <a:ext cx="55372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p:txBody>
          <a:bodyPr/>
          <a:lstStyle>
            <a:lvl1pPr>
              <a:defRPr/>
            </a:lvl1pPr>
          </a:lstStyle>
          <a:p>
            <a:r>
              <a:rPr lang="en-US" altLang="ko-KR"/>
              <a:t>Company Logo</a:t>
            </a:r>
          </a:p>
        </p:txBody>
      </p:sp>
      <p:sp>
        <p:nvSpPr>
          <p:cNvPr id="6" name="灯片编号占位符 5"/>
          <p:cNvSpPr>
            <a:spLocks noGrp="1"/>
          </p:cNvSpPr>
          <p:nvPr>
            <p:ph type="sldNum" sz="quarter" idx="11"/>
          </p:nvPr>
        </p:nvSpPr>
        <p:spPr/>
        <p:txBody>
          <a:bodyPr/>
          <a:lstStyle>
            <a:lvl1pPr>
              <a:defRPr/>
            </a:lvl1pPr>
          </a:lstStyle>
          <a:p>
            <a:fld id="{7292D4E3-F227-4DB4-9EB4-B6477ECE111E}" type="slidenum">
              <a:rPr lang="ko-KR" altLang="en-US"/>
              <a:pPr/>
              <a:t>‹#›</a:t>
            </a:fld>
            <a:endParaRPr lang="en-US" altLang="ko-KR"/>
          </a:p>
        </p:txBody>
      </p:sp>
    </p:spTree>
    <p:extLst>
      <p:ext uri="{BB962C8B-B14F-4D97-AF65-F5344CB8AC3E}">
        <p14:creationId xmlns:p14="http://schemas.microsoft.com/office/powerpoint/2010/main" val="2579102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6"/>
          <p:cNvSpPr>
            <a:spLocks noGrp="1"/>
          </p:cNvSpPr>
          <p:nvPr>
            <p:ph type="ftr" sz="quarter" idx="10"/>
          </p:nvPr>
        </p:nvSpPr>
        <p:spPr/>
        <p:txBody>
          <a:bodyPr/>
          <a:lstStyle>
            <a:lvl1pPr>
              <a:defRPr/>
            </a:lvl1pPr>
          </a:lstStyle>
          <a:p>
            <a:r>
              <a:rPr lang="en-US" altLang="ko-KR"/>
              <a:t>Company Logo</a:t>
            </a:r>
          </a:p>
        </p:txBody>
      </p:sp>
      <p:sp>
        <p:nvSpPr>
          <p:cNvPr id="8" name="灯片编号占位符 7"/>
          <p:cNvSpPr>
            <a:spLocks noGrp="1"/>
          </p:cNvSpPr>
          <p:nvPr>
            <p:ph type="sldNum" sz="quarter" idx="11"/>
          </p:nvPr>
        </p:nvSpPr>
        <p:spPr/>
        <p:txBody>
          <a:bodyPr/>
          <a:lstStyle>
            <a:lvl1pPr>
              <a:defRPr/>
            </a:lvl1pPr>
          </a:lstStyle>
          <a:p>
            <a:fld id="{7F49065C-6691-4672-B700-85726963BAEA}" type="slidenum">
              <a:rPr lang="ko-KR" altLang="en-US"/>
              <a:pPr/>
              <a:t>‹#›</a:t>
            </a:fld>
            <a:endParaRPr lang="en-US" altLang="ko-KR"/>
          </a:p>
        </p:txBody>
      </p:sp>
    </p:spTree>
    <p:extLst>
      <p:ext uri="{BB962C8B-B14F-4D97-AF65-F5344CB8AC3E}">
        <p14:creationId xmlns:p14="http://schemas.microsoft.com/office/powerpoint/2010/main" val="1154589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lvl1pPr>
              <a:defRPr/>
            </a:lvl1pPr>
          </a:lstStyle>
          <a:p>
            <a:r>
              <a:rPr lang="en-US" altLang="ko-KR"/>
              <a:t>Company Logo</a:t>
            </a:r>
          </a:p>
        </p:txBody>
      </p:sp>
      <p:sp>
        <p:nvSpPr>
          <p:cNvPr id="4" name="灯片编号占位符 3"/>
          <p:cNvSpPr>
            <a:spLocks noGrp="1"/>
          </p:cNvSpPr>
          <p:nvPr>
            <p:ph type="sldNum" sz="quarter" idx="11"/>
          </p:nvPr>
        </p:nvSpPr>
        <p:spPr/>
        <p:txBody>
          <a:bodyPr/>
          <a:lstStyle>
            <a:lvl1pPr>
              <a:defRPr/>
            </a:lvl1pPr>
          </a:lstStyle>
          <a:p>
            <a:fld id="{F5A6545C-EEDC-467A-8859-03D24AE0CADB}" type="slidenum">
              <a:rPr lang="ko-KR" altLang="en-US"/>
              <a:pPr/>
              <a:t>‹#›</a:t>
            </a:fld>
            <a:endParaRPr lang="en-US" altLang="ko-KR"/>
          </a:p>
        </p:txBody>
      </p:sp>
    </p:spTree>
    <p:extLst>
      <p:ext uri="{BB962C8B-B14F-4D97-AF65-F5344CB8AC3E}">
        <p14:creationId xmlns:p14="http://schemas.microsoft.com/office/powerpoint/2010/main" val="2635205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vl1pPr>
          </a:lstStyle>
          <a:p>
            <a:r>
              <a:rPr lang="en-US" altLang="ko-KR"/>
              <a:t>Company Logo</a:t>
            </a:r>
          </a:p>
        </p:txBody>
      </p:sp>
      <p:sp>
        <p:nvSpPr>
          <p:cNvPr id="3" name="灯片编号占位符 2"/>
          <p:cNvSpPr>
            <a:spLocks noGrp="1"/>
          </p:cNvSpPr>
          <p:nvPr>
            <p:ph type="sldNum" sz="quarter" idx="11"/>
          </p:nvPr>
        </p:nvSpPr>
        <p:spPr/>
        <p:txBody>
          <a:bodyPr/>
          <a:lstStyle>
            <a:lvl1pPr>
              <a:defRPr/>
            </a:lvl1pPr>
          </a:lstStyle>
          <a:p>
            <a:fld id="{1879FB25-3AAC-439E-BEBC-57F32A160E91}" type="slidenum">
              <a:rPr lang="ko-KR" altLang="en-US"/>
              <a:pPr/>
              <a:t>‹#›</a:t>
            </a:fld>
            <a:endParaRPr lang="en-US" altLang="ko-KR"/>
          </a:p>
        </p:txBody>
      </p:sp>
    </p:spTree>
    <p:extLst>
      <p:ext uri="{BB962C8B-B14F-4D97-AF65-F5344CB8AC3E}">
        <p14:creationId xmlns:p14="http://schemas.microsoft.com/office/powerpoint/2010/main" val="1880688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lvl1pPr>
              <a:defRPr/>
            </a:lvl1pPr>
          </a:lstStyle>
          <a:p>
            <a:r>
              <a:rPr lang="en-US" altLang="ko-KR"/>
              <a:t>Company Logo</a:t>
            </a:r>
          </a:p>
        </p:txBody>
      </p:sp>
      <p:sp>
        <p:nvSpPr>
          <p:cNvPr id="6" name="灯片编号占位符 5"/>
          <p:cNvSpPr>
            <a:spLocks noGrp="1"/>
          </p:cNvSpPr>
          <p:nvPr>
            <p:ph type="sldNum" sz="quarter" idx="11"/>
          </p:nvPr>
        </p:nvSpPr>
        <p:spPr/>
        <p:txBody>
          <a:bodyPr/>
          <a:lstStyle>
            <a:lvl1pPr>
              <a:defRPr/>
            </a:lvl1pPr>
          </a:lstStyle>
          <a:p>
            <a:fld id="{F367F759-360B-4F59-AC18-DF1BD12FAFC7}" type="slidenum">
              <a:rPr lang="ko-KR" altLang="en-US"/>
              <a:pPr/>
              <a:t>‹#›</a:t>
            </a:fld>
            <a:endParaRPr lang="en-US" altLang="ko-KR"/>
          </a:p>
        </p:txBody>
      </p:sp>
    </p:spTree>
    <p:extLst>
      <p:ext uri="{BB962C8B-B14F-4D97-AF65-F5344CB8AC3E}">
        <p14:creationId xmlns:p14="http://schemas.microsoft.com/office/powerpoint/2010/main" val="3339608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lvl1pPr>
              <a:defRPr/>
            </a:lvl1pPr>
          </a:lstStyle>
          <a:p>
            <a:r>
              <a:rPr lang="en-US" altLang="ko-KR"/>
              <a:t>Company Logo</a:t>
            </a:r>
          </a:p>
        </p:txBody>
      </p:sp>
      <p:sp>
        <p:nvSpPr>
          <p:cNvPr id="6" name="灯片编号占位符 5"/>
          <p:cNvSpPr>
            <a:spLocks noGrp="1"/>
          </p:cNvSpPr>
          <p:nvPr>
            <p:ph type="sldNum" sz="quarter" idx="11"/>
          </p:nvPr>
        </p:nvSpPr>
        <p:spPr/>
        <p:txBody>
          <a:bodyPr/>
          <a:lstStyle>
            <a:lvl1pPr>
              <a:defRPr/>
            </a:lvl1pPr>
          </a:lstStyle>
          <a:p>
            <a:fld id="{C3F2B7D3-5EE6-4746-B5A4-325E35130B7A}" type="slidenum">
              <a:rPr lang="ko-KR" altLang="en-US"/>
              <a:pPr/>
              <a:t>‹#›</a:t>
            </a:fld>
            <a:endParaRPr lang="en-US" altLang="ko-KR"/>
          </a:p>
        </p:txBody>
      </p:sp>
    </p:spTree>
    <p:extLst>
      <p:ext uri="{BB962C8B-B14F-4D97-AF65-F5344CB8AC3E}">
        <p14:creationId xmlns:p14="http://schemas.microsoft.com/office/powerpoint/2010/main" val="2468901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tx2"/>
        </a:solidFill>
        <a:effectLst/>
      </p:bgPr>
    </p:bg>
    <p:spTree>
      <p:nvGrpSpPr>
        <p:cNvPr id="1" name=""/>
        <p:cNvGrpSpPr/>
        <p:nvPr/>
      </p:nvGrpSpPr>
      <p:grpSpPr>
        <a:xfrm>
          <a:off x="0" y="0"/>
          <a:ext cx="0" cy="0"/>
          <a:chOff x="0" y="0"/>
          <a:chExt cx="0" cy="0"/>
        </a:xfrm>
      </p:grpSpPr>
      <p:sp>
        <p:nvSpPr>
          <p:cNvPr id="12534" name="Rectangle 246"/>
          <p:cNvSpPr>
            <a:spLocks noChangeArrowheads="1"/>
          </p:cNvSpPr>
          <p:nvPr/>
        </p:nvSpPr>
        <p:spPr bwMode="gray">
          <a:xfrm>
            <a:off x="0" y="0"/>
            <a:ext cx="12192000" cy="838200"/>
          </a:xfrm>
          <a:prstGeom prst="rect">
            <a:avLst/>
          </a:prstGeom>
          <a:gradFill rotWithShape="0">
            <a:gsLst>
              <a:gs pos="0">
                <a:schemeClr val="hlink"/>
              </a:gs>
              <a:gs pos="100000">
                <a:schemeClr val="hlink">
                  <a:gamma/>
                  <a:tint val="21176"/>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38" name="Rectangle 250"/>
          <p:cNvSpPr>
            <a:spLocks noChangeArrowheads="1"/>
          </p:cNvSpPr>
          <p:nvPr/>
        </p:nvSpPr>
        <p:spPr bwMode="white">
          <a:xfrm>
            <a:off x="0" y="990600"/>
            <a:ext cx="12192000" cy="3657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37" name="AutoShape 249"/>
          <p:cNvSpPr>
            <a:spLocks noChangeArrowheads="1"/>
          </p:cNvSpPr>
          <p:nvPr/>
        </p:nvSpPr>
        <p:spPr bwMode="white">
          <a:xfrm>
            <a:off x="0" y="3886200"/>
            <a:ext cx="12192000" cy="2971800"/>
          </a:xfrm>
          <a:prstGeom prst="flowChartDocumen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10" name="Rectangle 22"/>
          <p:cNvSpPr>
            <a:spLocks noGrp="1" noChangeArrowheads="1"/>
          </p:cNvSpPr>
          <p:nvPr>
            <p:ph type="body" idx="1"/>
          </p:nvPr>
        </p:nvSpPr>
        <p:spPr bwMode="auto">
          <a:xfrm>
            <a:off x="508000" y="1143000"/>
            <a:ext cx="112776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ko-KR"/>
              <a:t> 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12312" name="Rectangle 24"/>
          <p:cNvSpPr>
            <a:spLocks noGrp="1" noChangeArrowheads="1"/>
          </p:cNvSpPr>
          <p:nvPr>
            <p:ph type="ftr" sz="quarter" idx="3"/>
          </p:nvPr>
        </p:nvSpPr>
        <p:spPr bwMode="ltGray">
          <a:xfrm>
            <a:off x="7823200" y="6477000"/>
            <a:ext cx="3657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1">
                <a:solidFill>
                  <a:schemeClr val="hlink"/>
                </a:solidFill>
                <a:latin typeface="+mn-lt"/>
                <a:ea typeface="Gulim" panose="020B0600000101010101" pitchFamily="34" charset="-127"/>
              </a:defRPr>
            </a:lvl1pPr>
          </a:lstStyle>
          <a:p>
            <a:r>
              <a:rPr lang="en-US" altLang="ko-KR"/>
              <a:t>Company Logo</a:t>
            </a:r>
          </a:p>
        </p:txBody>
      </p:sp>
      <p:sp>
        <p:nvSpPr>
          <p:cNvPr id="12313" name="Rectangle 25"/>
          <p:cNvSpPr>
            <a:spLocks noGrp="1" noChangeArrowheads="1"/>
          </p:cNvSpPr>
          <p:nvPr>
            <p:ph type="sldNum" sz="quarter" idx="4"/>
          </p:nvPr>
        </p:nvSpPr>
        <p:spPr bwMode="ltGray">
          <a:xfrm>
            <a:off x="11480800" y="6477000"/>
            <a:ext cx="711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200" b="1">
                <a:solidFill>
                  <a:schemeClr val="hlink"/>
                </a:solidFill>
                <a:latin typeface="+mn-lt"/>
                <a:ea typeface="Gulim" panose="020B0600000101010101" pitchFamily="34" charset="-127"/>
              </a:defRPr>
            </a:lvl1pPr>
          </a:lstStyle>
          <a:p>
            <a:fld id="{8EAB9C04-D3B7-4DE1-A7E6-14AA061D8906}" type="slidenum">
              <a:rPr lang="ko-KR" altLang="en-US"/>
              <a:pPr/>
              <a:t>‹#›</a:t>
            </a:fld>
            <a:endParaRPr lang="en-US" altLang="ko-KR"/>
          </a:p>
        </p:txBody>
      </p:sp>
      <p:sp>
        <p:nvSpPr>
          <p:cNvPr id="12309" name="Rectangle 21"/>
          <p:cNvSpPr>
            <a:spLocks noGrp="1" noChangeArrowheads="1"/>
          </p:cNvSpPr>
          <p:nvPr>
            <p:ph type="title"/>
          </p:nvPr>
        </p:nvSpPr>
        <p:spPr bwMode="gray">
          <a:xfrm>
            <a:off x="406400" y="152400"/>
            <a:ext cx="10363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ko-KR"/>
              <a:t>Click to edit Master title style</a:t>
            </a:r>
          </a:p>
        </p:txBody>
      </p:sp>
      <p:sp>
        <p:nvSpPr>
          <p:cNvPr id="12542" name="Oval 254"/>
          <p:cNvSpPr>
            <a:spLocks noChangeArrowheads="1"/>
          </p:cNvSpPr>
          <p:nvPr/>
        </p:nvSpPr>
        <p:spPr bwMode="gray">
          <a:xfrm>
            <a:off x="9855201" y="152401"/>
            <a:ext cx="345017" cy="238125"/>
          </a:xfrm>
          <a:prstGeom prst="ellipse">
            <a:avLst/>
          </a:prstGeom>
          <a:gradFill rotWithShape="0">
            <a:gsLst>
              <a:gs pos="0">
                <a:schemeClr val="hlink"/>
              </a:gs>
              <a:gs pos="100000">
                <a:schemeClr val="accent2"/>
              </a:gs>
            </a:gsLst>
            <a:path path="rect">
              <a:fillToRect r="100000" b="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43" name="Oval 255"/>
          <p:cNvSpPr>
            <a:spLocks noChangeArrowheads="1"/>
          </p:cNvSpPr>
          <p:nvPr/>
        </p:nvSpPr>
        <p:spPr bwMode="gray">
          <a:xfrm>
            <a:off x="10259485" y="611188"/>
            <a:ext cx="478367" cy="322262"/>
          </a:xfrm>
          <a:prstGeom prst="ellipse">
            <a:avLst/>
          </a:prstGeom>
          <a:gradFill rotWithShape="0">
            <a:gsLst>
              <a:gs pos="0">
                <a:schemeClr val="hlink"/>
              </a:gs>
              <a:gs pos="100000">
                <a:schemeClr val="accent2"/>
              </a:gs>
            </a:gsLst>
            <a:path path="rect">
              <a:fillToRect r="100000" b="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44" name="Oval 256"/>
          <p:cNvSpPr>
            <a:spLocks noChangeArrowheads="1"/>
          </p:cNvSpPr>
          <p:nvPr/>
        </p:nvSpPr>
        <p:spPr bwMode="gray">
          <a:xfrm>
            <a:off x="11140018" y="120651"/>
            <a:ext cx="679449" cy="468313"/>
          </a:xfrm>
          <a:prstGeom prst="ellipse">
            <a:avLst/>
          </a:prstGeom>
          <a:gradFill rotWithShape="0">
            <a:gsLst>
              <a:gs pos="0">
                <a:schemeClr val="hlink"/>
              </a:gs>
              <a:gs pos="100000">
                <a:schemeClr val="accent2"/>
              </a:gs>
            </a:gsLst>
            <a:path path="rect">
              <a:fillToRect r="100000" b="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2" r:id="rId15"/>
    <p:sldLayoutId id="2147483673" r:id="rId16"/>
  </p:sldLayoutIdLst>
  <p:hf sldNum="0" hdr="0" dt="0"/>
  <p:txStyles>
    <p:titleStyle>
      <a:lvl1pPr algn="l" rtl="0" fontAlgn="base">
        <a:spcBef>
          <a:spcPct val="0"/>
        </a:spcBef>
        <a:spcAft>
          <a:spcPct val="0"/>
        </a:spcAft>
        <a:defRPr sz="3200" b="1" kern="1200">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anose="020B0604030504040204" pitchFamily="34" charset="0"/>
        </a:defRPr>
      </a:lvl2pPr>
      <a:lvl3pPr algn="l" rtl="0" fontAlgn="base">
        <a:spcBef>
          <a:spcPct val="0"/>
        </a:spcBef>
        <a:spcAft>
          <a:spcPct val="0"/>
        </a:spcAft>
        <a:defRPr sz="3200" b="1">
          <a:solidFill>
            <a:schemeClr val="tx1"/>
          </a:solidFill>
          <a:latin typeface="Verdana" panose="020B0604030504040204" pitchFamily="34" charset="0"/>
        </a:defRPr>
      </a:lvl3pPr>
      <a:lvl4pPr algn="l" rtl="0" fontAlgn="base">
        <a:spcBef>
          <a:spcPct val="0"/>
        </a:spcBef>
        <a:spcAft>
          <a:spcPct val="0"/>
        </a:spcAft>
        <a:defRPr sz="3200" b="1">
          <a:solidFill>
            <a:schemeClr val="tx1"/>
          </a:solidFill>
          <a:latin typeface="Verdana" panose="020B0604030504040204" pitchFamily="34" charset="0"/>
        </a:defRPr>
      </a:lvl4pPr>
      <a:lvl5pPr algn="l" rtl="0" fontAlgn="base">
        <a:spcBef>
          <a:spcPct val="0"/>
        </a:spcBef>
        <a:spcAft>
          <a:spcPct val="0"/>
        </a:spcAft>
        <a:defRPr sz="3200" b="1">
          <a:solidFill>
            <a:schemeClr val="tx1"/>
          </a:solidFill>
          <a:latin typeface="Verdana" panose="020B0604030504040204" pitchFamily="34" charset="0"/>
        </a:defRPr>
      </a:lvl5pPr>
      <a:lvl6pPr marL="457200" algn="l" rtl="0" fontAlgn="base">
        <a:spcBef>
          <a:spcPct val="0"/>
        </a:spcBef>
        <a:spcAft>
          <a:spcPct val="0"/>
        </a:spcAft>
        <a:defRPr sz="3200" b="1">
          <a:solidFill>
            <a:schemeClr val="tx1"/>
          </a:solidFill>
          <a:latin typeface="Verdana" panose="020B0604030504040204" pitchFamily="34" charset="0"/>
        </a:defRPr>
      </a:lvl6pPr>
      <a:lvl7pPr marL="914400" algn="l" rtl="0" fontAlgn="base">
        <a:spcBef>
          <a:spcPct val="0"/>
        </a:spcBef>
        <a:spcAft>
          <a:spcPct val="0"/>
        </a:spcAft>
        <a:defRPr sz="3200" b="1">
          <a:solidFill>
            <a:schemeClr val="tx1"/>
          </a:solidFill>
          <a:latin typeface="Verdana" panose="020B0604030504040204" pitchFamily="34" charset="0"/>
        </a:defRPr>
      </a:lvl7pPr>
      <a:lvl8pPr marL="1371600" algn="l" rtl="0" fontAlgn="base">
        <a:spcBef>
          <a:spcPct val="0"/>
        </a:spcBef>
        <a:spcAft>
          <a:spcPct val="0"/>
        </a:spcAft>
        <a:defRPr sz="3200" b="1">
          <a:solidFill>
            <a:schemeClr val="tx1"/>
          </a:solidFill>
          <a:latin typeface="Verdana" panose="020B0604030504040204" pitchFamily="34" charset="0"/>
        </a:defRPr>
      </a:lvl8pPr>
      <a:lvl9pPr marL="1828800" algn="l" rtl="0" fontAlgn="base">
        <a:spcBef>
          <a:spcPct val="0"/>
        </a:spcBef>
        <a:spcAft>
          <a:spcPct val="0"/>
        </a:spcAft>
        <a:defRPr sz="3200" b="1">
          <a:solidFill>
            <a:schemeClr val="tx1"/>
          </a:solidFill>
          <a:latin typeface="Verdana" panose="020B060403050404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v"/>
        <a:defRPr sz="2800" b="1"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0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2.xml"/><Relationship Id="rId4" Type="http://schemas.openxmlformats.org/officeDocument/2006/relationships/image" Target="../media/image13.wm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7.xml"/><Relationship Id="rId1" Type="http://schemas.openxmlformats.org/officeDocument/2006/relationships/video" Target="file:///F:\&#32490;&#35770;(&#27969;&#23186;&#20307;)\train.wmv" TargetMode="Externa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16.xml"/><Relationship Id="rId4" Type="http://schemas.openxmlformats.org/officeDocument/2006/relationships/image" Target="../media/image38.gif"/></Relationships>
</file>

<file path=ppt/slides/_rels/slide25.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7.xml"/><Relationship Id="rId4" Type="http://schemas.openxmlformats.org/officeDocument/2006/relationships/image" Target="../media/image41.gif"/></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3" Type="http://schemas.openxmlformats.org/officeDocument/2006/relationships/slide" Target="slide26.xml"/><Relationship Id="rId7" Type="http://schemas.openxmlformats.org/officeDocument/2006/relationships/diagramColors" Target="../diagrams/colors3.xml"/><Relationship Id="rId12" Type="http://schemas.openxmlformats.org/officeDocument/2006/relationships/diagramColors" Target="../diagrams/colors4.xml"/><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0" Type="http://schemas.openxmlformats.org/officeDocument/2006/relationships/diagramLayout" Target="../diagrams/layout4.xml"/><Relationship Id="rId4" Type="http://schemas.openxmlformats.org/officeDocument/2006/relationships/diagramData" Target="../diagrams/data3.xml"/><Relationship Id="rId9" Type="http://schemas.openxmlformats.org/officeDocument/2006/relationships/diagramData" Target="../diagrams/data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5.emf"/><Relationship Id="rId5" Type="http://schemas.openxmlformats.org/officeDocument/2006/relationships/oleObject" Target="../embeddings/oleObject2.bin"/><Relationship Id="rId4" Type="http://schemas.openxmlformats.org/officeDocument/2006/relationships/image" Target="../media/image44.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48.png"/><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image" Target="../media/image47.emf"/><Relationship Id="rId5" Type="http://schemas.openxmlformats.org/officeDocument/2006/relationships/oleObject" Target="../embeddings/oleObject4.bin"/><Relationship Id="rId4" Type="http://schemas.openxmlformats.org/officeDocument/2006/relationships/image" Target="../media/image4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50.emf"/><Relationship Id="rId5" Type="http://schemas.openxmlformats.org/officeDocument/2006/relationships/oleObject" Target="../embeddings/oleObject6.bin"/><Relationship Id="rId10" Type="http://schemas.openxmlformats.org/officeDocument/2006/relationships/image" Target="../media/image52.emf"/><Relationship Id="rId4" Type="http://schemas.openxmlformats.org/officeDocument/2006/relationships/image" Target="../media/image49.emf"/><Relationship Id="rId9" Type="http://schemas.openxmlformats.org/officeDocument/2006/relationships/oleObject" Target="../embeddings/oleObject8.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15.xml"/><Relationship Id="rId1" Type="http://schemas.openxmlformats.org/officeDocument/2006/relationships/vmlDrawing" Target="../drawings/vmlDrawing4.vml"/><Relationship Id="rId6" Type="http://schemas.openxmlformats.org/officeDocument/2006/relationships/image" Target="../media/image54.emf"/><Relationship Id="rId5" Type="http://schemas.openxmlformats.org/officeDocument/2006/relationships/oleObject" Target="../embeddings/oleObject10.bin"/><Relationship Id="rId10" Type="http://schemas.openxmlformats.org/officeDocument/2006/relationships/image" Target="../media/image56.emf"/><Relationship Id="rId4" Type="http://schemas.openxmlformats.org/officeDocument/2006/relationships/image" Target="../media/image53.emf"/><Relationship Id="rId9" Type="http://schemas.openxmlformats.org/officeDocument/2006/relationships/oleObject" Target="../embeddings/oleObject12.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61.emf"/><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image" Target="../media/image58.e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60.emf"/><Relationship Id="rId4" Type="http://schemas.openxmlformats.org/officeDocument/2006/relationships/image" Target="../media/image57.emf"/><Relationship Id="rId9" Type="http://schemas.openxmlformats.org/officeDocument/2006/relationships/oleObject" Target="../embeddings/oleObject16.bin"/></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image" Target="../media/image63.emf"/><Relationship Id="rId5" Type="http://schemas.openxmlformats.org/officeDocument/2006/relationships/oleObject" Target="../embeddings/oleObject19.bin"/><Relationship Id="rId4" Type="http://schemas.openxmlformats.org/officeDocument/2006/relationships/image" Target="../media/image62.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5.xml"/><Relationship Id="rId1" Type="http://schemas.openxmlformats.org/officeDocument/2006/relationships/vmlDrawing" Target="../drawings/vmlDrawing7.vml"/><Relationship Id="rId4" Type="http://schemas.openxmlformats.org/officeDocument/2006/relationships/image" Target="../media/image65.emf"/></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oleObject" Target="../embeddings/oleObject22.bin"/><Relationship Id="rId7" Type="http://schemas.openxmlformats.org/officeDocument/2006/relationships/oleObject" Target="../embeddings/oleObject7.bin"/><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image" Target="../media/image50.emf"/><Relationship Id="rId5" Type="http://schemas.openxmlformats.org/officeDocument/2006/relationships/oleObject" Target="../embeddings/oleObject6.bin"/><Relationship Id="rId10" Type="http://schemas.openxmlformats.org/officeDocument/2006/relationships/image" Target="../media/image75.png"/><Relationship Id="rId4" Type="http://schemas.openxmlformats.org/officeDocument/2006/relationships/image" Target="../media/image49.emf"/><Relationship Id="rId9"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2.xml"/><Relationship Id="rId1" Type="http://schemas.openxmlformats.org/officeDocument/2006/relationships/vmlDrawing" Target="../drawings/vmlDrawing9.vml"/><Relationship Id="rId4" Type="http://schemas.openxmlformats.org/officeDocument/2006/relationships/image" Target="../media/image66.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image" Target="../media/image80.png"/><Relationship Id="rId7" Type="http://schemas.openxmlformats.org/officeDocument/2006/relationships/image" Target="../media/image68.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5.bin"/><Relationship Id="rId5" Type="http://schemas.openxmlformats.org/officeDocument/2006/relationships/image" Target="../media/image67.wmf"/><Relationship Id="rId4" Type="http://schemas.openxmlformats.org/officeDocument/2006/relationships/oleObject" Target="../embeddings/oleObject24.bin"/><Relationship Id="rId9" Type="http://schemas.openxmlformats.org/officeDocument/2006/relationships/image" Target="../media/image69.wmf"/></Relationships>
</file>

<file path=ppt/slides/_rels/slide51.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71.emf"/><Relationship Id="rId5" Type="http://schemas.openxmlformats.org/officeDocument/2006/relationships/oleObject" Target="../embeddings/oleObject28.bin"/><Relationship Id="rId10" Type="http://schemas.openxmlformats.org/officeDocument/2006/relationships/image" Target="../media/image73.emf"/><Relationship Id="rId4" Type="http://schemas.openxmlformats.org/officeDocument/2006/relationships/image" Target="../media/image70.emf"/><Relationship Id="rId9" Type="http://schemas.openxmlformats.org/officeDocument/2006/relationships/oleObject" Target="../embeddings/oleObject30.bin"/></Relationships>
</file>

<file path=ppt/slides/_rels/slide54.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75.wmf"/><Relationship Id="rId5" Type="http://schemas.openxmlformats.org/officeDocument/2006/relationships/oleObject" Target="../embeddings/oleObject32.bin"/><Relationship Id="rId10" Type="http://schemas.openxmlformats.org/officeDocument/2006/relationships/image" Target="../media/image77.wmf"/><Relationship Id="rId4" Type="http://schemas.openxmlformats.org/officeDocument/2006/relationships/image" Target="../media/image74.emf"/><Relationship Id="rId9" Type="http://schemas.openxmlformats.org/officeDocument/2006/relationships/oleObject" Target="../embeddings/oleObject34.bin"/></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4.png"/><Relationship Id="rId2" Type="http://schemas.openxmlformats.org/officeDocument/2006/relationships/image" Target="../media/image78.png"/><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79.emf"/><Relationship Id="rId5" Type="http://schemas.openxmlformats.org/officeDocument/2006/relationships/oleObject" Target="../embeddings/oleObject36.bin"/><Relationship Id="rId10" Type="http://schemas.openxmlformats.org/officeDocument/2006/relationships/image" Target="../media/image81.emf"/><Relationship Id="rId4" Type="http://schemas.openxmlformats.org/officeDocument/2006/relationships/image" Target="../media/image78.emf"/><Relationship Id="rId9" Type="http://schemas.openxmlformats.org/officeDocument/2006/relationships/oleObject" Target="../embeddings/oleObject38.bin"/></Relationships>
</file>

<file path=ppt/slides/_rels/slide58.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83.wmf"/><Relationship Id="rId5" Type="http://schemas.openxmlformats.org/officeDocument/2006/relationships/oleObject" Target="../embeddings/oleObject40.bin"/><Relationship Id="rId4" Type="http://schemas.openxmlformats.org/officeDocument/2006/relationships/image" Target="../media/image82.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image" Target="../media/image86.emf"/><Relationship Id="rId5" Type="http://schemas.openxmlformats.org/officeDocument/2006/relationships/oleObject" Target="../embeddings/oleObject43.bin"/><Relationship Id="rId4" Type="http://schemas.openxmlformats.org/officeDocument/2006/relationships/image" Target="../media/image85.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88.emf"/><Relationship Id="rId5" Type="http://schemas.openxmlformats.org/officeDocument/2006/relationships/oleObject" Target="../embeddings/oleObject45.bin"/><Relationship Id="rId4" Type="http://schemas.openxmlformats.org/officeDocument/2006/relationships/image" Target="../media/image87.emf"/></Relationships>
</file>

<file path=ppt/slides/_rels/slide65.xml.rels><?xml version="1.0" encoding="UTF-8" standalone="yes"?>
<Relationships xmlns="http://schemas.openxmlformats.org/package/2006/relationships"><Relationship Id="rId3" Type="http://schemas.microsoft.com/office/2007/relationships/media" Target="../media/media2.mp3"/><Relationship Id="rId7" Type="http://schemas.openxmlformats.org/officeDocument/2006/relationships/image" Target="../media/image90.jp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9.png"/><Relationship Id="rId5" Type="http://schemas.openxmlformats.org/officeDocument/2006/relationships/slideLayout" Target="../slideLayouts/slideLayout7.xml"/><Relationship Id="rId4" Type="http://schemas.openxmlformats.org/officeDocument/2006/relationships/audio" Target="../media/media2.mp3"/></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991544" y="3252292"/>
            <a:ext cx="4251018" cy="1143000"/>
          </a:xfrm>
        </p:spPr>
        <p:txBody>
          <a:bodyPr/>
          <a:lstStyle/>
          <a:p>
            <a:pPr>
              <a:lnSpc>
                <a:spcPct val="90000"/>
              </a:lnSpc>
            </a:pPr>
            <a:r>
              <a:rPr lang="en-US" altLang="zh-CN" dirty="0">
                <a:solidFill>
                  <a:schemeClr val="tx1"/>
                </a:solidFill>
                <a:latin typeface="隶书" panose="02010509060101010101" pitchFamily="49" charset="-122"/>
                <a:ea typeface="隶书" panose="02010509060101010101" pitchFamily="49" charset="-122"/>
              </a:rPr>
              <a:t>	</a:t>
            </a:r>
            <a:r>
              <a:rPr lang="zh-CN" altLang="en-US" dirty="0">
                <a:solidFill>
                  <a:schemeClr val="tx1"/>
                </a:solidFill>
                <a:latin typeface="隶书" panose="02010509060101010101" pitchFamily="49" charset="-122"/>
                <a:ea typeface="隶书" panose="02010509060101010101" pitchFamily="49" charset="-122"/>
              </a:rPr>
              <a:t>办公室：木兰楼</a:t>
            </a:r>
            <a:r>
              <a:rPr lang="en-US" altLang="zh-CN" dirty="0">
                <a:solidFill>
                  <a:schemeClr val="tx1"/>
                </a:solidFill>
                <a:latin typeface="隶书" panose="02010509060101010101" pitchFamily="49" charset="-122"/>
                <a:ea typeface="隶书" panose="02010509060101010101" pitchFamily="49" charset="-122"/>
              </a:rPr>
              <a:t>A803</a:t>
            </a:r>
          </a:p>
          <a:p>
            <a:pPr>
              <a:lnSpc>
                <a:spcPct val="90000"/>
              </a:lnSpc>
            </a:pPr>
            <a:r>
              <a:rPr lang="en-US" altLang="zh-CN" dirty="0">
                <a:solidFill>
                  <a:schemeClr val="tx1"/>
                </a:solidFill>
                <a:latin typeface="隶书" panose="02010509060101010101" pitchFamily="49" charset="-122"/>
                <a:ea typeface="隶书" panose="02010509060101010101" pitchFamily="49" charset="-122"/>
              </a:rPr>
              <a:t>	</a:t>
            </a:r>
            <a:r>
              <a:rPr lang="zh-CN" altLang="en-US" dirty="0">
                <a:solidFill>
                  <a:schemeClr val="tx1"/>
                </a:solidFill>
                <a:latin typeface="隶书" panose="02010509060101010101" pitchFamily="49" charset="-122"/>
                <a:ea typeface="隶书" panose="02010509060101010101" pitchFamily="49" charset="-122"/>
              </a:rPr>
              <a:t>电  话</a:t>
            </a:r>
            <a:r>
              <a:rPr lang="en-US" altLang="zh-CN" dirty="0">
                <a:solidFill>
                  <a:schemeClr val="tx1"/>
                </a:solidFill>
                <a:latin typeface="隶书" panose="02010509060101010101" pitchFamily="49" charset="-122"/>
                <a:ea typeface="隶书" panose="02010509060101010101" pitchFamily="49" charset="-122"/>
              </a:rPr>
              <a:t>: 021-34204308 </a:t>
            </a:r>
          </a:p>
          <a:p>
            <a:pPr>
              <a:lnSpc>
                <a:spcPct val="90000"/>
              </a:lnSpc>
            </a:pPr>
            <a:r>
              <a:rPr lang="en-US" altLang="zh-CN" dirty="0">
                <a:solidFill>
                  <a:schemeClr val="tx1"/>
                </a:solidFill>
                <a:latin typeface="隶书" panose="02010509060101010101" pitchFamily="49" charset="-122"/>
                <a:ea typeface="隶书" panose="02010509060101010101" pitchFamily="49" charset="-122"/>
              </a:rPr>
              <a:t>	</a:t>
            </a:r>
            <a:r>
              <a:rPr lang="zh-CN" altLang="en-US" dirty="0">
                <a:solidFill>
                  <a:schemeClr val="tx1"/>
                </a:solidFill>
                <a:latin typeface="隶书" panose="02010509060101010101" pitchFamily="49" charset="-122"/>
                <a:ea typeface="隶书" panose="02010509060101010101" pitchFamily="49" charset="-122"/>
              </a:rPr>
              <a:t>工程力学系流体力学教研室</a:t>
            </a:r>
          </a:p>
          <a:p>
            <a:endParaRPr lang="zh-CN" altLang="en-US" dirty="0">
              <a:solidFill>
                <a:schemeClr val="tx1"/>
              </a:solidFill>
            </a:endParaRPr>
          </a:p>
        </p:txBody>
      </p:sp>
      <p:sp>
        <p:nvSpPr>
          <p:cNvPr id="5" name="Rectangle 2"/>
          <p:cNvSpPr>
            <a:spLocks noGrp="1" noChangeArrowheads="1"/>
          </p:cNvSpPr>
          <p:nvPr>
            <p:ph type="ctrTitle"/>
          </p:nvPr>
        </p:nvSpPr>
        <p:spPr>
          <a:xfrm>
            <a:off x="912540" y="960190"/>
            <a:ext cx="7543800" cy="1261904"/>
          </a:xfrm>
        </p:spPr>
        <p:txBody>
          <a:bodyPr>
            <a:normAutofit/>
          </a:bodyPr>
          <a:lstStyle/>
          <a:p>
            <a:pPr algn="ctr"/>
            <a:r>
              <a:rPr lang="zh-CN" altLang="en-US" sz="4800" dirty="0">
                <a:solidFill>
                  <a:schemeClr val="tx1"/>
                </a:solidFill>
                <a:ea typeface="隶书" panose="02010509060101010101" pitchFamily="49" charset="-122"/>
              </a:rPr>
              <a:t>计算流体力学与程序设计</a:t>
            </a:r>
          </a:p>
        </p:txBody>
      </p:sp>
      <p:sp>
        <p:nvSpPr>
          <p:cNvPr id="6" name="TextBox 1"/>
          <p:cNvSpPr txBox="1">
            <a:spLocks noChangeArrowheads="1"/>
          </p:cNvSpPr>
          <p:nvPr/>
        </p:nvSpPr>
        <p:spPr bwMode="auto">
          <a:xfrm>
            <a:off x="12948" y="5755370"/>
            <a:ext cx="12179052" cy="1184940"/>
          </a:xfrm>
          <a:prstGeom prst="rect">
            <a:avLst/>
          </a:prstGeom>
          <a:solidFill>
            <a:schemeClr val="accent6">
              <a:lumMod val="50000"/>
            </a:schemeClr>
          </a:solidFill>
          <a:ln>
            <a:noFill/>
          </a:ln>
        </p:spPr>
        <p:txBody>
          <a:bodyPr wrap="square">
            <a:spAutoFit/>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r>
              <a:rPr lang="zh-CN" altLang="en-US" sz="1400" b="1" dirty="0">
                <a:solidFill>
                  <a:schemeClr val="bg1"/>
                </a:solidFill>
              </a:rPr>
              <a:t>        </a:t>
            </a:r>
            <a:r>
              <a:rPr lang="en-US" altLang="zh-CN" sz="1400" b="1" dirty="0">
                <a:solidFill>
                  <a:schemeClr val="bg1"/>
                </a:solidFill>
              </a:rPr>
              <a:t>	</a:t>
            </a:r>
            <a:r>
              <a:rPr lang="zh-CN" altLang="en-US" sz="1400" b="1" dirty="0">
                <a:solidFill>
                  <a:schemeClr val="bg1"/>
                </a:solidFill>
              </a:rPr>
              <a:t>教材：</a:t>
            </a:r>
            <a:r>
              <a:rPr lang="en-US" altLang="zh-CN" sz="1400" b="1" dirty="0">
                <a:solidFill>
                  <a:schemeClr val="bg1"/>
                </a:solidFill>
              </a:rPr>
              <a:t>		                    </a:t>
            </a:r>
            <a:r>
              <a:rPr lang="zh-CN" altLang="en-US" sz="1400" b="1" dirty="0">
                <a:solidFill>
                  <a:schemeClr val="bg1"/>
                </a:solidFill>
              </a:rPr>
              <a:t>参考书：</a:t>
            </a:r>
            <a:endParaRPr lang="en-US" altLang="zh-CN" sz="1400" b="1" dirty="0">
              <a:solidFill>
                <a:schemeClr val="bg1"/>
              </a:solidFill>
            </a:endParaRPr>
          </a:p>
          <a:p>
            <a:pPr eaLnBrk="1" hangingPunct="1"/>
            <a:r>
              <a:rPr lang="en-US" altLang="zh-CN" sz="1400" b="1" dirty="0">
                <a:solidFill>
                  <a:schemeClr val="bg1"/>
                </a:solidFill>
                <a:latin typeface="楷体" panose="02010609060101010101" pitchFamily="49" charset="-122"/>
                <a:ea typeface="楷体" panose="02010609060101010101" pitchFamily="49" charset="-122"/>
              </a:rPr>
              <a:t>        </a:t>
            </a:r>
            <a:r>
              <a:rPr lang="en-US" altLang="zh-CN" sz="1400" b="1" dirty="0" smtClean="0">
                <a:solidFill>
                  <a:schemeClr val="bg1"/>
                </a:solidFill>
                <a:latin typeface="楷体" panose="02010609060101010101" pitchFamily="49" charset="-122"/>
                <a:ea typeface="楷体" panose="02010609060101010101" pitchFamily="49" charset="-122"/>
              </a:rPr>
              <a:t>《</a:t>
            </a:r>
            <a:r>
              <a:rPr lang="zh-CN" altLang="en-US" sz="1400" b="1" dirty="0">
                <a:solidFill>
                  <a:schemeClr val="bg1"/>
                </a:solidFill>
                <a:latin typeface="楷体" panose="02010609060101010101" pitchFamily="49" charset="-122"/>
                <a:ea typeface="楷体" panose="02010609060101010101" pitchFamily="49" charset="-122"/>
              </a:rPr>
              <a:t>计算流体力学基础及其应用</a:t>
            </a:r>
            <a:r>
              <a:rPr lang="en-US" altLang="zh-CN" sz="1400" b="1" dirty="0" smtClean="0">
                <a:solidFill>
                  <a:schemeClr val="bg1"/>
                </a:solidFill>
                <a:latin typeface="楷体" panose="02010609060101010101" pitchFamily="49" charset="-122"/>
                <a:ea typeface="楷体" panose="02010609060101010101" pitchFamily="49" charset="-122"/>
              </a:rPr>
              <a:t>》.</a:t>
            </a:r>
            <a:r>
              <a:rPr lang="en-US" altLang="zh-CN" sz="1400" b="1" dirty="0">
                <a:solidFill>
                  <a:schemeClr val="bg1"/>
                </a:solidFill>
                <a:latin typeface="楷体" panose="02010609060101010101" pitchFamily="49" charset="-122"/>
                <a:ea typeface="楷体" panose="02010609060101010101" pitchFamily="49" charset="-122"/>
              </a:rPr>
              <a:t>	 1.《</a:t>
            </a:r>
            <a:r>
              <a:rPr lang="zh-CN" altLang="en-US" sz="1400" b="1" dirty="0">
                <a:solidFill>
                  <a:schemeClr val="bg1"/>
                </a:solidFill>
                <a:latin typeface="楷体" panose="02010609060101010101" pitchFamily="49" charset="-122"/>
                <a:ea typeface="楷体" panose="02010609060101010101" pitchFamily="49" charset="-122"/>
              </a:rPr>
              <a:t>计算流体力学基础</a:t>
            </a:r>
            <a:r>
              <a:rPr lang="en-US" altLang="zh-CN" sz="1400" b="1" dirty="0">
                <a:solidFill>
                  <a:schemeClr val="bg1"/>
                </a:solidFill>
                <a:latin typeface="楷体" panose="02010609060101010101" pitchFamily="49" charset="-122"/>
                <a:ea typeface="楷体" panose="02010609060101010101" pitchFamily="49" charset="-122"/>
              </a:rPr>
              <a:t>》. 2. 《</a:t>
            </a:r>
            <a:r>
              <a:rPr lang="zh-CN" altLang="en-US" sz="1400" b="1" dirty="0">
                <a:solidFill>
                  <a:schemeClr val="bg1"/>
                </a:solidFill>
                <a:latin typeface="楷体" panose="02010609060101010101" pitchFamily="49" charset="-122"/>
                <a:ea typeface="楷体" panose="02010609060101010101" pitchFamily="49" charset="-122"/>
              </a:rPr>
              <a:t>流体力学有限差分法基础</a:t>
            </a:r>
            <a:r>
              <a:rPr lang="en-US" altLang="zh-CN" sz="1400" b="1" dirty="0">
                <a:solidFill>
                  <a:schemeClr val="bg1"/>
                </a:solidFill>
                <a:latin typeface="楷体" panose="02010609060101010101" pitchFamily="49" charset="-122"/>
                <a:ea typeface="楷体" panose="02010609060101010101" pitchFamily="49" charset="-122"/>
              </a:rPr>
              <a:t>》. </a:t>
            </a:r>
          </a:p>
          <a:p>
            <a:pPr eaLnBrk="1" hangingPunct="1"/>
            <a:r>
              <a:rPr lang="en-US" altLang="zh-CN" sz="1400" b="1" dirty="0">
                <a:solidFill>
                  <a:schemeClr val="bg1"/>
                </a:solidFill>
                <a:latin typeface="楷体" panose="02010609060101010101" pitchFamily="49" charset="-122"/>
                <a:ea typeface="楷体" panose="02010609060101010101" pitchFamily="49" charset="-122"/>
              </a:rPr>
              <a:t>	</a:t>
            </a:r>
            <a:r>
              <a:rPr lang="en-US" altLang="zh-CN" sz="1400" b="1" dirty="0" smtClean="0">
                <a:solidFill>
                  <a:schemeClr val="bg1"/>
                </a:solidFill>
                <a:latin typeface="楷体" panose="02010609060101010101" pitchFamily="49" charset="-122"/>
                <a:ea typeface="楷体" panose="02010609060101010101" pitchFamily="49" charset="-122"/>
              </a:rPr>
              <a:t>John </a:t>
            </a:r>
            <a:r>
              <a:rPr lang="en-US" altLang="zh-CN" sz="1400" b="1" dirty="0">
                <a:solidFill>
                  <a:schemeClr val="bg1"/>
                </a:solidFill>
                <a:latin typeface="楷体" panose="02010609060101010101" pitchFamily="49" charset="-122"/>
                <a:ea typeface="楷体" panose="02010609060101010101" pitchFamily="49" charset="-122"/>
              </a:rPr>
              <a:t>D Anderson </a:t>
            </a:r>
            <a:r>
              <a:rPr lang="zh-CN" altLang="en-US" sz="1400" b="1" dirty="0">
                <a:solidFill>
                  <a:schemeClr val="bg1"/>
                </a:solidFill>
                <a:latin typeface="楷体" panose="02010609060101010101" pitchFamily="49" charset="-122"/>
                <a:ea typeface="楷体" panose="02010609060101010101" pitchFamily="49" charset="-122"/>
              </a:rPr>
              <a:t>编著</a:t>
            </a:r>
            <a:r>
              <a:rPr lang="en-US" altLang="zh-CN" sz="1400" b="1" dirty="0" smtClean="0">
                <a:solidFill>
                  <a:schemeClr val="bg1"/>
                </a:solidFill>
                <a:latin typeface="楷体" panose="02010609060101010101" pitchFamily="49" charset="-122"/>
                <a:ea typeface="楷体" panose="02010609060101010101" pitchFamily="49" charset="-122"/>
              </a:rPr>
              <a:t>,	    </a:t>
            </a:r>
            <a:r>
              <a:rPr lang="zh-CN" altLang="en-US" sz="1400" b="1" dirty="0" smtClean="0">
                <a:solidFill>
                  <a:schemeClr val="bg1"/>
                </a:solidFill>
                <a:latin typeface="楷体" panose="02010609060101010101" pitchFamily="49" charset="-122"/>
                <a:ea typeface="楷体" panose="02010609060101010101" pitchFamily="49" charset="-122"/>
              </a:rPr>
              <a:t>任</a:t>
            </a:r>
            <a:r>
              <a:rPr lang="zh-CN" altLang="en-US" sz="1400" b="1" dirty="0">
                <a:solidFill>
                  <a:schemeClr val="bg1"/>
                </a:solidFill>
                <a:latin typeface="楷体" panose="02010609060101010101" pitchFamily="49" charset="-122"/>
                <a:ea typeface="楷体" panose="02010609060101010101" pitchFamily="49" charset="-122"/>
              </a:rPr>
              <a:t>玉新</a:t>
            </a:r>
            <a:r>
              <a:rPr lang="en-US" altLang="zh-CN" sz="1400" b="1" dirty="0">
                <a:solidFill>
                  <a:schemeClr val="bg1"/>
                </a:solidFill>
                <a:latin typeface="楷体" panose="02010609060101010101" pitchFamily="49" charset="-122"/>
                <a:ea typeface="楷体" panose="02010609060101010101" pitchFamily="49" charset="-122"/>
              </a:rPr>
              <a:t>, </a:t>
            </a:r>
            <a:r>
              <a:rPr lang="zh-CN" altLang="en-US" sz="1400" b="1" dirty="0">
                <a:solidFill>
                  <a:schemeClr val="bg1"/>
                </a:solidFill>
                <a:latin typeface="楷体" panose="02010609060101010101" pitchFamily="49" charset="-122"/>
                <a:ea typeface="楷体" panose="02010609060101010101" pitchFamily="49" charset="-122"/>
              </a:rPr>
              <a:t>陈海昕 编著</a:t>
            </a:r>
            <a:r>
              <a:rPr lang="en-US" altLang="zh-CN" sz="1400" b="1" dirty="0">
                <a:solidFill>
                  <a:schemeClr val="bg1"/>
                </a:solidFill>
                <a:latin typeface="楷体" panose="02010609060101010101" pitchFamily="49" charset="-122"/>
                <a:ea typeface="楷体" panose="02010609060101010101" pitchFamily="49" charset="-122"/>
              </a:rPr>
              <a:t>, </a:t>
            </a:r>
            <a:r>
              <a:rPr lang="en-US" altLang="zh-CN" sz="1400" b="1" dirty="0" smtClean="0">
                <a:solidFill>
                  <a:schemeClr val="bg1"/>
                </a:solidFill>
                <a:latin typeface="楷体" panose="02010609060101010101" pitchFamily="49" charset="-122"/>
                <a:ea typeface="楷体" panose="02010609060101010101" pitchFamily="49" charset="-122"/>
              </a:rPr>
              <a:t>     </a:t>
            </a:r>
            <a:r>
              <a:rPr lang="zh-CN" altLang="en-US" sz="1400" b="1" dirty="0" smtClean="0">
                <a:solidFill>
                  <a:schemeClr val="bg1"/>
                </a:solidFill>
                <a:latin typeface="楷体" panose="02010609060101010101" pitchFamily="49" charset="-122"/>
                <a:ea typeface="楷体" panose="02010609060101010101" pitchFamily="49" charset="-122"/>
              </a:rPr>
              <a:t>顾尔祚 </a:t>
            </a:r>
            <a:r>
              <a:rPr lang="zh-CN" altLang="en-US" sz="1400" b="1" dirty="0">
                <a:solidFill>
                  <a:schemeClr val="bg1"/>
                </a:solidFill>
                <a:latin typeface="楷体" panose="02010609060101010101" pitchFamily="49" charset="-122"/>
                <a:ea typeface="楷体" panose="02010609060101010101" pitchFamily="49" charset="-122"/>
              </a:rPr>
              <a:t>编著</a:t>
            </a:r>
            <a:r>
              <a:rPr lang="en-US" altLang="zh-CN" sz="1400" b="1" dirty="0">
                <a:solidFill>
                  <a:schemeClr val="bg1"/>
                </a:solidFill>
                <a:latin typeface="楷体" panose="02010609060101010101" pitchFamily="49" charset="-122"/>
                <a:ea typeface="楷体" panose="02010609060101010101" pitchFamily="49" charset="-122"/>
              </a:rPr>
              <a:t>,</a:t>
            </a:r>
          </a:p>
          <a:p>
            <a:pPr eaLnBrk="1" hangingPunct="1"/>
            <a:r>
              <a:rPr lang="en-US" altLang="zh-CN" sz="1400" b="1" dirty="0">
                <a:solidFill>
                  <a:schemeClr val="bg1"/>
                </a:solidFill>
                <a:latin typeface="楷体" panose="02010609060101010101" pitchFamily="49" charset="-122"/>
                <a:ea typeface="楷体" panose="02010609060101010101" pitchFamily="49" charset="-122"/>
              </a:rPr>
              <a:t>	</a:t>
            </a:r>
            <a:r>
              <a:rPr lang="zh-CN" altLang="en-US" sz="1400" b="1" dirty="0">
                <a:solidFill>
                  <a:schemeClr val="bg1"/>
                </a:solidFill>
                <a:latin typeface="楷体" panose="02010609060101010101" pitchFamily="49" charset="-122"/>
                <a:ea typeface="楷体" panose="02010609060101010101" pitchFamily="49" charset="-122"/>
              </a:rPr>
              <a:t>机械工业出版社</a:t>
            </a:r>
            <a:r>
              <a:rPr lang="en-US" altLang="zh-CN" sz="1400" b="1" dirty="0">
                <a:solidFill>
                  <a:schemeClr val="bg1"/>
                </a:solidFill>
                <a:latin typeface="楷体" panose="02010609060101010101" pitchFamily="49" charset="-122"/>
                <a:ea typeface="楷体" panose="02010609060101010101" pitchFamily="49" charset="-122"/>
              </a:rPr>
              <a:t>, 2018</a:t>
            </a:r>
            <a:r>
              <a:rPr lang="en-US" altLang="zh-CN" sz="1400" b="1" dirty="0" smtClean="0">
                <a:solidFill>
                  <a:schemeClr val="bg1"/>
                </a:solidFill>
                <a:latin typeface="楷体" panose="02010609060101010101" pitchFamily="49" charset="-122"/>
                <a:ea typeface="楷体" panose="02010609060101010101" pitchFamily="49" charset="-122"/>
              </a:rPr>
              <a:t>.	   </a:t>
            </a:r>
            <a:r>
              <a:rPr lang="zh-CN" altLang="en-US" sz="1400" b="1" dirty="0" smtClean="0">
                <a:solidFill>
                  <a:schemeClr val="bg1"/>
                </a:solidFill>
                <a:latin typeface="楷体" panose="02010609060101010101" pitchFamily="49" charset="-122"/>
                <a:ea typeface="楷体" panose="02010609060101010101" pitchFamily="49" charset="-122"/>
              </a:rPr>
              <a:t>清华大学出版社</a:t>
            </a:r>
            <a:r>
              <a:rPr lang="en-US" altLang="zh-CN" sz="1400" b="1" dirty="0">
                <a:solidFill>
                  <a:schemeClr val="bg1"/>
                </a:solidFill>
                <a:latin typeface="楷体" panose="02010609060101010101" pitchFamily="49" charset="-122"/>
                <a:ea typeface="楷体" panose="02010609060101010101" pitchFamily="49" charset="-122"/>
              </a:rPr>
              <a:t>, 2006. </a:t>
            </a:r>
            <a:r>
              <a:rPr lang="en-US" altLang="zh-CN" sz="1000" dirty="0">
                <a:solidFill>
                  <a:schemeClr val="bg1"/>
                </a:solidFill>
                <a:latin typeface="楷体" panose="02010609060101010101" pitchFamily="49" charset="-122"/>
                <a:ea typeface="楷体" panose="02010609060101010101" pitchFamily="49" charset="-122"/>
              </a:rPr>
              <a:t> </a:t>
            </a:r>
            <a:r>
              <a:rPr lang="en-US" altLang="zh-CN" sz="1000" dirty="0" smtClean="0">
                <a:solidFill>
                  <a:schemeClr val="bg1"/>
                </a:solidFill>
                <a:latin typeface="楷体" panose="02010609060101010101" pitchFamily="49" charset="-122"/>
                <a:ea typeface="楷体" panose="02010609060101010101" pitchFamily="49" charset="-122"/>
              </a:rPr>
              <a:t>    </a:t>
            </a:r>
            <a:r>
              <a:rPr lang="zh-CN" altLang="en-US" sz="1400" b="1" dirty="0" smtClean="0">
                <a:solidFill>
                  <a:schemeClr val="bg1"/>
                </a:solidFill>
                <a:latin typeface="楷体" panose="02010609060101010101" pitchFamily="49" charset="-122"/>
                <a:ea typeface="楷体" panose="02010609060101010101" pitchFamily="49" charset="-122"/>
              </a:rPr>
              <a:t>上海交通大学出版社</a:t>
            </a:r>
            <a:r>
              <a:rPr lang="en-US" altLang="zh-CN" sz="1400" b="1" dirty="0">
                <a:solidFill>
                  <a:schemeClr val="bg1"/>
                </a:solidFill>
                <a:latin typeface="楷体" panose="02010609060101010101" pitchFamily="49" charset="-122"/>
                <a:ea typeface="楷体" panose="02010609060101010101" pitchFamily="49" charset="-122"/>
              </a:rPr>
              <a:t>, 1988.</a:t>
            </a:r>
          </a:p>
          <a:p>
            <a:pPr eaLnBrk="1" hangingPunct="1">
              <a:spcBef>
                <a:spcPct val="50000"/>
              </a:spcBef>
            </a:pPr>
            <a:r>
              <a:rPr lang="en-US" altLang="zh-CN" sz="1000" dirty="0">
                <a:solidFill>
                  <a:schemeClr val="bg1"/>
                </a:solidFill>
                <a:latin typeface="楷体" panose="02010609060101010101" pitchFamily="49" charset="-122"/>
                <a:ea typeface="楷体" panose="02010609060101010101" pitchFamily="49" charset="-122"/>
              </a:rPr>
              <a:t>				    	</a:t>
            </a:r>
            <a:endParaRPr lang="zh-CN" altLang="en-US" sz="1500" dirty="0">
              <a:solidFill>
                <a:schemeClr val="bg1"/>
              </a:solidFill>
              <a:latin typeface="楷体" panose="02010609060101010101" pitchFamily="49" charset="-122"/>
              <a:ea typeface="楷体" panose="02010609060101010101" pitchFamily="49" charset="-122"/>
            </a:endParaRPr>
          </a:p>
        </p:txBody>
      </p:sp>
      <p:sp>
        <p:nvSpPr>
          <p:cNvPr id="7" name="TextBox 1"/>
          <p:cNvSpPr txBox="1">
            <a:spLocks noChangeArrowheads="1"/>
          </p:cNvSpPr>
          <p:nvPr/>
        </p:nvSpPr>
        <p:spPr bwMode="auto">
          <a:xfrm>
            <a:off x="12948" y="806302"/>
            <a:ext cx="12179052" cy="307777"/>
          </a:xfrm>
          <a:prstGeom prst="rect">
            <a:avLst/>
          </a:prstGeom>
          <a:solidFill>
            <a:schemeClr val="accent6">
              <a:lumMod val="50000"/>
            </a:schemeClr>
          </a:solidFill>
          <a:ln>
            <a:noFill/>
          </a:ln>
        </p:spPr>
        <p:txBody>
          <a:bodyPr wrap="square">
            <a:spAutoFit/>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r>
              <a:rPr lang="zh-CN" altLang="en-US" sz="1400" b="1" dirty="0">
                <a:solidFill>
                  <a:schemeClr val="bg1"/>
                </a:solidFill>
              </a:rPr>
              <a:t>        </a:t>
            </a:r>
            <a:r>
              <a:rPr lang="en-US" altLang="zh-CN" sz="1400" b="1" dirty="0">
                <a:solidFill>
                  <a:schemeClr val="bg1"/>
                </a:solidFill>
              </a:rPr>
              <a:t>	</a:t>
            </a:r>
            <a:endParaRPr lang="zh-CN" altLang="en-US" sz="1500" dirty="0">
              <a:solidFill>
                <a:schemeClr val="bg1"/>
              </a:solidFill>
              <a:latin typeface="楷体" panose="02010609060101010101" pitchFamily="49" charset="-122"/>
              <a:ea typeface="楷体" panose="02010609060101010101" pitchFamily="49" charset="-122"/>
            </a:endParaRPr>
          </a:p>
        </p:txBody>
      </p:sp>
      <p:sp>
        <p:nvSpPr>
          <p:cNvPr id="2" name="椭圆 1"/>
          <p:cNvSpPr/>
          <p:nvPr/>
        </p:nvSpPr>
        <p:spPr bwMode="auto">
          <a:xfrm>
            <a:off x="8395724" y="70204"/>
            <a:ext cx="432048" cy="432048"/>
          </a:xfrm>
          <a:prstGeom prst="ellipse">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p>
        </p:txBody>
      </p:sp>
      <p:sp>
        <p:nvSpPr>
          <p:cNvPr id="8" name="椭圆 7"/>
          <p:cNvSpPr/>
          <p:nvPr/>
        </p:nvSpPr>
        <p:spPr bwMode="auto">
          <a:xfrm>
            <a:off x="7609284" y="525712"/>
            <a:ext cx="270992" cy="292931"/>
          </a:xfrm>
          <a:prstGeom prst="ellipse">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p>
        </p:txBody>
      </p:sp>
      <p:sp>
        <p:nvSpPr>
          <p:cNvPr id="9" name="动作按钮: 空白 8">
            <a:hlinkClick r:id="" action="ppaction://noaction" highlightClick="1"/>
            <a:extLst>
              <a:ext uri="{FF2B5EF4-FFF2-40B4-BE49-F238E27FC236}">
                <a16:creationId xmlns:a16="http://schemas.microsoft.com/office/drawing/2014/main" id="{59D88767-656E-4880-9CDF-AF6E8F3E38BB}"/>
              </a:ext>
            </a:extLst>
          </p:cNvPr>
          <p:cNvSpPr/>
          <p:nvPr/>
        </p:nvSpPr>
        <p:spPr bwMode="auto">
          <a:xfrm>
            <a:off x="9974088" y="6156022"/>
            <a:ext cx="720080" cy="395932"/>
          </a:xfrm>
          <a:prstGeom prst="actionButtonBlank">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9525" cap="flat" cmpd="sng" algn="ctr">
            <a:noFill/>
            <a:prstDash val="solid"/>
            <a:round/>
            <a:headEnd type="none" w="med" len="med"/>
            <a:tailEnd type="none" w="med" len="med"/>
          </a:ln>
          <a:effectLst/>
          <a:scene3d>
            <a:camera prst="orthographicFront"/>
            <a:lightRig rig="balanced" dir="t">
              <a:rot lat="0" lon="0" rev="5400000"/>
            </a:lightRig>
          </a:scene3d>
          <a:sp3d extrusionH="25400" contourW="12700" prstMaterial="matte">
            <a:bevelT w="254000" h="254000"/>
            <a:extrusionClr>
              <a:schemeClr val="accent6">
                <a:lumMod val="50000"/>
              </a:schemeClr>
            </a:extrusionClr>
            <a:contourClr>
              <a:schemeClr val="accent6">
                <a:lumMod val="75000"/>
              </a:schemeClr>
            </a:contourClr>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上课</a:t>
            </a:r>
          </a:p>
        </p:txBody>
      </p:sp>
      <p:sp>
        <p:nvSpPr>
          <p:cNvPr id="12" name="动作按钮: 空白 11">
            <a:hlinkClick r:id="" action="ppaction://hlinkshowjump?jump=nextslide" highlightClick="1">
              <a:snd r:embed="rId2" name="闵行校区铃声 - 下课铃.wav"/>
            </a:hlinkClick>
            <a:extLst>
              <a:ext uri="{FF2B5EF4-FFF2-40B4-BE49-F238E27FC236}">
                <a16:creationId xmlns:a16="http://schemas.microsoft.com/office/drawing/2014/main" id="{41C2046A-2663-425B-8387-2D5F15FAA9BD}"/>
              </a:ext>
            </a:extLst>
          </p:cNvPr>
          <p:cNvSpPr/>
          <p:nvPr/>
        </p:nvSpPr>
        <p:spPr bwMode="auto">
          <a:xfrm>
            <a:off x="10838184" y="6163108"/>
            <a:ext cx="720080" cy="395932"/>
          </a:xfrm>
          <a:prstGeom prst="actionButtonBlank">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9525" cap="flat" cmpd="sng" algn="ctr">
            <a:noFill/>
            <a:prstDash val="solid"/>
            <a:round/>
            <a:headEnd type="none" w="med" len="med"/>
            <a:tailEnd type="none" w="med" len="med"/>
          </a:ln>
          <a:effectLst/>
          <a:scene3d>
            <a:camera prst="orthographicFront"/>
            <a:lightRig rig="balanced" dir="t">
              <a:rot lat="0" lon="0" rev="5400000"/>
            </a:lightRig>
          </a:scene3d>
          <a:sp3d extrusionH="25400" contourW="12700" prstMaterial="matte">
            <a:bevelT w="254000" h="254000"/>
            <a:extrusionClr>
              <a:schemeClr val="accent6">
                <a:lumMod val="50000"/>
              </a:schemeClr>
            </a:extrusionClr>
            <a:contourClr>
              <a:schemeClr val="accent6">
                <a:lumMod val="75000"/>
              </a:schemeClr>
            </a:contourClr>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hlinkClick r:id="" action="ppaction://noaction">
                  <a:snd r:embed="rId2" name="闵行校区铃声 - 下课铃.wav"/>
                </a:hlinkClick>
              </a:rPr>
              <a:t>下课</a:t>
            </a:r>
            <a:endParaRPr kumimoji="0" lang="zh-CN" altLang="en-US" sz="18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99809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67000"/>
                    </a14:imgEffect>
                  </a14:imgLayer>
                </a14:imgProps>
              </a:ext>
              <a:ext uri="{28A0092B-C50C-407E-A947-70E740481C1C}">
                <a14:useLocalDpi xmlns:a14="http://schemas.microsoft.com/office/drawing/2010/main" val="0"/>
              </a:ext>
            </a:extLst>
          </a:blip>
          <a:srcRect l="16401" t="14300" r="17801" b="21651"/>
          <a:stretch/>
        </p:blipFill>
        <p:spPr>
          <a:xfrm rot="16200000">
            <a:off x="2505878" y="403401"/>
            <a:ext cx="4604971" cy="5976664"/>
          </a:xfrm>
          <a:prstGeom prst="rect">
            <a:avLst/>
          </a:prstGeom>
        </p:spPr>
      </p:pic>
      <p:sp>
        <p:nvSpPr>
          <p:cNvPr id="6" name="矩形 5"/>
          <p:cNvSpPr/>
          <p:nvPr/>
        </p:nvSpPr>
        <p:spPr>
          <a:xfrm>
            <a:off x="8187006" y="2564904"/>
            <a:ext cx="3600400" cy="3349250"/>
          </a:xfrm>
          <a:prstGeom prst="rect">
            <a:avLst/>
          </a:prstGeom>
        </p:spPr>
        <p:txBody>
          <a:bodyPr wrap="square">
            <a:spAutoFit/>
          </a:bodyPr>
          <a:lstStyle/>
          <a:p>
            <a:pPr marL="457200" indent="-457200">
              <a:lnSpc>
                <a:spcPct val="150000"/>
              </a:lnSpc>
              <a:buClr>
                <a:schemeClr val="tx2">
                  <a:lumMod val="60000"/>
                  <a:lumOff val="40000"/>
                </a:schemeClr>
              </a:buClr>
              <a:buFont typeface="Wingdings" panose="05000000000000000000" pitchFamily="2" charset="2"/>
              <a:buChar char="p"/>
            </a:pPr>
            <a:r>
              <a:rPr kumimoji="1" lang="en-US" altLang="zh-CN" sz="2400" dirty="0">
                <a:solidFill>
                  <a:schemeClr val="tx2"/>
                </a:solidFill>
                <a:latin typeface="Tahoma" panose="020B0604030504040204" pitchFamily="34" charset="0"/>
                <a:ea typeface="黑体" panose="02010609060101010101" pitchFamily="49" charset="-122"/>
              </a:rPr>
              <a:t>CFD</a:t>
            </a:r>
            <a:r>
              <a:rPr kumimoji="1" lang="zh-CN" altLang="en-US" sz="2400" dirty="0">
                <a:solidFill>
                  <a:schemeClr val="tx2"/>
                </a:solidFill>
                <a:latin typeface="Tahoma" panose="020B0604030504040204" pitchFamily="34" charset="0"/>
                <a:ea typeface="黑体" panose="02010609060101010101" pitchFamily="49" charset="-122"/>
              </a:rPr>
              <a:t>不仅提供了定量的对比，也提供了一种解释试验中基本现象的手段。这个例子体现了用</a:t>
            </a:r>
            <a:r>
              <a:rPr kumimoji="1" lang="en-US" altLang="zh-CN" sz="2400" dirty="0">
                <a:solidFill>
                  <a:schemeClr val="tx2"/>
                </a:solidFill>
                <a:latin typeface="Tahoma" panose="020B0604030504040204" pitchFamily="34" charset="0"/>
                <a:ea typeface="黑体" panose="02010609060101010101" pitchFamily="49" charset="-122"/>
              </a:rPr>
              <a:t>CFD</a:t>
            </a:r>
            <a:r>
              <a:rPr kumimoji="1" lang="zh-CN" altLang="en-US" sz="2400" dirty="0">
                <a:solidFill>
                  <a:schemeClr val="tx2"/>
                </a:solidFill>
                <a:latin typeface="Tahoma" panose="020B0604030504040204" pitchFamily="34" charset="0"/>
                <a:ea typeface="黑体" panose="02010609060101010101" pitchFamily="49" charset="-122"/>
              </a:rPr>
              <a:t>方法进行数值实验的价值。</a:t>
            </a:r>
          </a:p>
        </p:txBody>
      </p:sp>
    </p:spTree>
    <p:extLst>
      <p:ext uri="{BB962C8B-B14F-4D97-AF65-F5344CB8AC3E}">
        <p14:creationId xmlns:p14="http://schemas.microsoft.com/office/powerpoint/2010/main" val="283367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en-US" altLang="ko-KR" smtClean="0"/>
              <a:t>Company Logo</a:t>
            </a:r>
            <a:endParaRPr lang="en-US" altLang="ko-KR"/>
          </a:p>
        </p:txBody>
      </p:sp>
      <p:sp>
        <p:nvSpPr>
          <p:cNvPr id="5" name="Rectangle 4"/>
          <p:cNvSpPr>
            <a:spLocks noGrp="1" noChangeArrowheads="1"/>
          </p:cNvSpPr>
          <p:nvPr>
            <p:ph type="title"/>
          </p:nvPr>
        </p:nvSpPr>
        <p:spPr bwMode="auto">
          <a:xfrm>
            <a:off x="406400" y="260223"/>
            <a:ext cx="1036320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70000"/>
              </a:lnSpc>
              <a:spcBef>
                <a:spcPct val="50000"/>
              </a:spcBef>
            </a:pPr>
            <a:r>
              <a:rPr lang="en-US" altLang="zh-CN" sz="2800" b="1" dirty="0" smtClean="0">
                <a:solidFill>
                  <a:srgbClr val="000066"/>
                </a:solidFill>
                <a:latin typeface="宋体" panose="02010600030101010101" pitchFamily="2" charset="-122"/>
                <a:ea typeface="黑体" panose="02010609060101010101" pitchFamily="49" charset="-122"/>
              </a:rPr>
              <a:t>1.3 </a:t>
            </a:r>
            <a:r>
              <a:rPr lang="zh-CN" altLang="en-US" sz="2800" b="1" dirty="0" smtClean="0">
                <a:solidFill>
                  <a:srgbClr val="000066"/>
                </a:solidFill>
                <a:latin typeface="宋体" panose="02010600030101010101" pitchFamily="2" charset="-122"/>
                <a:ea typeface="黑体" panose="02010609060101010101" pitchFamily="49" charset="-122"/>
              </a:rPr>
              <a:t>作为设计工具的计算流体力学</a:t>
            </a:r>
            <a:endParaRPr lang="zh-CN" altLang="en-US" sz="2800" b="1" dirty="0">
              <a:solidFill>
                <a:srgbClr val="000066"/>
              </a:solidFill>
              <a:latin typeface="宋体" panose="02010600030101010101" pitchFamily="2" charset="-122"/>
              <a:ea typeface="黑体" panose="02010609060101010101" pitchFamily="49" charset="-122"/>
            </a:endParaRPr>
          </a:p>
        </p:txBody>
      </p:sp>
      <p:sp>
        <p:nvSpPr>
          <p:cNvPr id="6" name="矩形 5"/>
          <p:cNvSpPr/>
          <p:nvPr/>
        </p:nvSpPr>
        <p:spPr>
          <a:xfrm>
            <a:off x="1127448" y="1196752"/>
            <a:ext cx="10225136" cy="1200329"/>
          </a:xfrm>
          <a:prstGeom prst="rect">
            <a:avLst/>
          </a:prstGeom>
        </p:spPr>
        <p:txBody>
          <a:bodyPr wrap="square">
            <a:spAutoFit/>
          </a:bodyPr>
          <a:lstStyle/>
          <a:p>
            <a:pPr marL="457200" indent="-457200">
              <a:lnSpc>
                <a:spcPct val="150000"/>
              </a:lnSpc>
              <a:buClr>
                <a:schemeClr val="tx2">
                  <a:lumMod val="60000"/>
                  <a:lumOff val="40000"/>
                </a:schemeClr>
              </a:buClr>
              <a:buFont typeface="Wingdings" panose="05000000000000000000" pitchFamily="2" charset="2"/>
              <a:buChar char="p"/>
            </a:pPr>
            <a:r>
              <a:rPr kumimoji="1" lang="zh-CN" altLang="en-US" sz="2400" dirty="0" smtClean="0">
                <a:solidFill>
                  <a:schemeClr val="tx2"/>
                </a:solidFill>
                <a:latin typeface="Tahoma" panose="020B0604030504040204" pitchFamily="34" charset="0"/>
                <a:ea typeface="黑体" panose="02010609060101010101" pitchFamily="49" charset="-122"/>
              </a:rPr>
              <a:t>一些计算三维流动的计算机程序已经成为了工业标准，成为设计过程中一种工具。</a:t>
            </a:r>
            <a:endParaRPr kumimoji="1" lang="zh-CN" altLang="en-US" sz="2400" dirty="0">
              <a:solidFill>
                <a:schemeClr val="tx2"/>
              </a:solidFill>
              <a:latin typeface="Tahoma" panose="020B0604030504040204" pitchFamily="34" charset="0"/>
              <a:ea typeface="黑体" panose="02010609060101010101" pitchFamily="49" charset="-122"/>
            </a:endParaRPr>
          </a:p>
        </p:txBody>
      </p:sp>
      <p:pic>
        <p:nvPicPr>
          <p:cNvPr id="8" name="Picture 13" descr="gg-f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692049" y="2524264"/>
            <a:ext cx="2001665" cy="19442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2" descr="AUS1-CFD-c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406" y="2524264"/>
            <a:ext cx="2882906" cy="1944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3" descr="CFD%20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655840" y="2524264"/>
            <a:ext cx="2957680" cy="19442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矩形 10"/>
          <p:cNvSpPr/>
          <p:nvPr/>
        </p:nvSpPr>
        <p:spPr>
          <a:xfrm>
            <a:off x="1632716" y="4595663"/>
            <a:ext cx="7402557" cy="646331"/>
          </a:xfrm>
          <a:prstGeom prst="rect">
            <a:avLst/>
          </a:prstGeom>
        </p:spPr>
        <p:txBody>
          <a:bodyPr wrap="square">
            <a:spAutoFit/>
          </a:bodyPr>
          <a:lstStyle/>
          <a:p>
            <a:pPr>
              <a:lnSpc>
                <a:spcPct val="150000"/>
              </a:lnSpc>
              <a:buClr>
                <a:schemeClr val="tx2">
                  <a:lumMod val="60000"/>
                  <a:lumOff val="40000"/>
                </a:schemeClr>
              </a:buClr>
            </a:pPr>
            <a:r>
              <a:rPr kumimoji="1" lang="en-US" altLang="zh-CN" sz="2400" dirty="0" smtClean="0">
                <a:solidFill>
                  <a:schemeClr val="tx2"/>
                </a:solidFill>
                <a:latin typeface="Tahoma" panose="020B0604030504040204" pitchFamily="34" charset="0"/>
                <a:ea typeface="黑体" panose="02010609060101010101" pitchFamily="49" charset="-122"/>
              </a:rPr>
              <a:t>CFD</a:t>
            </a:r>
            <a:r>
              <a:rPr kumimoji="1" lang="zh-CN" altLang="en-US" sz="2400" dirty="0" smtClean="0">
                <a:solidFill>
                  <a:schemeClr val="tx2"/>
                </a:solidFill>
                <a:latin typeface="Tahoma" panose="020B0604030504040204" pitchFamily="34" charset="0"/>
                <a:ea typeface="黑体" panose="02010609060101010101" pitchFamily="49" charset="-122"/>
              </a:rPr>
              <a:t>提供了一种详细计算全机外形周围流场的方法。</a:t>
            </a:r>
            <a:endParaRPr kumimoji="1" lang="zh-CN" altLang="en-US" sz="2400" dirty="0">
              <a:solidFill>
                <a:schemeClr val="tx2"/>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2981642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911424" y="1122528"/>
            <a:ext cx="5735562"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70000"/>
              </a:lnSpc>
              <a:spcBef>
                <a:spcPct val="50000"/>
              </a:spcBef>
            </a:pPr>
            <a:r>
              <a:rPr lang="en-US" altLang="zh-CN" sz="2800" b="1" dirty="0">
                <a:solidFill>
                  <a:srgbClr val="000066"/>
                </a:solidFill>
                <a:latin typeface="宋体" panose="02010600030101010101" pitchFamily="2" charset="-122"/>
                <a:ea typeface="黑体" panose="02010609060101010101" pitchFamily="49" charset="-122"/>
              </a:rPr>
              <a:t>CFD</a:t>
            </a:r>
            <a:r>
              <a:rPr lang="zh-CN" altLang="en-US" sz="2800" b="1" dirty="0">
                <a:solidFill>
                  <a:srgbClr val="000066"/>
                </a:solidFill>
                <a:latin typeface="宋体" panose="02010600030101010101" pitchFamily="2" charset="-122"/>
                <a:ea typeface="黑体" panose="02010609060101010101" pitchFamily="49" charset="-122"/>
              </a:rPr>
              <a:t>实例</a:t>
            </a:r>
            <a:r>
              <a:rPr lang="en-US" altLang="zh-CN" sz="2800" b="1" dirty="0">
                <a:solidFill>
                  <a:srgbClr val="000066"/>
                </a:solidFill>
                <a:latin typeface="宋体" panose="02010600030101010101" pitchFamily="2"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阀门内部流动数值模拟</a:t>
            </a:r>
            <a:endParaRPr lang="zh-CN" altLang="en-US" sz="2800" b="1" dirty="0">
              <a:solidFill>
                <a:srgbClr val="000066"/>
              </a:solidFill>
              <a:latin typeface="宋体" panose="02010600030101010101" pitchFamily="2" charset="-122"/>
              <a:ea typeface="黑体" panose="02010609060101010101" pitchFamily="49" charset="-122"/>
            </a:endParaRPr>
          </a:p>
        </p:txBody>
      </p:sp>
      <p:pic>
        <p:nvPicPr>
          <p:cNvPr id="7" name="Picture 4" descr="三维网格图"/>
          <p:cNvPicPr>
            <a:picLocks noChangeAspect="1" noChangeArrowheads="1"/>
          </p:cNvPicPr>
          <p:nvPr/>
        </p:nvPicPr>
        <p:blipFill>
          <a:blip r:embed="rId2">
            <a:grayscl/>
            <a:extLst>
              <a:ext uri="{28A0092B-C50C-407E-A947-70E740481C1C}">
                <a14:useLocalDpi xmlns:a14="http://schemas.microsoft.com/office/drawing/2010/main" val="0"/>
              </a:ext>
            </a:extLst>
          </a:blip>
          <a:srcRect l="15187" b="14983"/>
          <a:stretch>
            <a:fillRect/>
          </a:stretch>
        </p:blipFill>
        <p:spPr bwMode="auto">
          <a:xfrm>
            <a:off x="479376" y="1545531"/>
            <a:ext cx="7019687"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调节阀剖视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0320" y="9945"/>
            <a:ext cx="30480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调节阀结构"/>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2315" y="2780928"/>
            <a:ext cx="510540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Grp="1" noChangeArrowheads="1"/>
          </p:cNvSpPr>
          <p:nvPr>
            <p:ph type="title"/>
          </p:nvPr>
        </p:nvSpPr>
        <p:spPr bwMode="auto">
          <a:xfrm>
            <a:off x="406400" y="260223"/>
            <a:ext cx="1036320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70000"/>
              </a:lnSpc>
              <a:spcBef>
                <a:spcPct val="50000"/>
              </a:spcBef>
            </a:pPr>
            <a:r>
              <a:rPr lang="en-US" altLang="zh-CN" sz="2800" b="1" dirty="0" smtClean="0">
                <a:solidFill>
                  <a:srgbClr val="000066"/>
                </a:solidFill>
                <a:latin typeface="宋体" panose="02010600030101010101" pitchFamily="2" charset="-122"/>
                <a:ea typeface="黑体" panose="02010609060101010101" pitchFamily="49" charset="-122"/>
              </a:rPr>
              <a:t>1.4 </a:t>
            </a:r>
            <a:r>
              <a:rPr lang="zh-CN" altLang="en-US" sz="2800" b="1" dirty="0" smtClean="0">
                <a:solidFill>
                  <a:srgbClr val="000066"/>
                </a:solidFill>
                <a:latin typeface="宋体" panose="02010600030101010101" pitchFamily="2" charset="-122"/>
                <a:ea typeface="黑体" panose="02010609060101010101" pitchFamily="49" charset="-122"/>
              </a:rPr>
              <a:t>计算流体力学的应用实例</a:t>
            </a:r>
            <a:endParaRPr lang="zh-CN" altLang="en-US" sz="2800" b="1" dirty="0">
              <a:solidFill>
                <a:srgbClr val="000066"/>
              </a:solidFill>
              <a:latin typeface="宋体" panose="02010600030101010101" pitchFamily="2" charset="-122"/>
              <a:ea typeface="黑体" panose="02010609060101010101" pitchFamily="49" charset="-122"/>
            </a:endParaRPr>
          </a:p>
        </p:txBody>
      </p:sp>
    </p:spTree>
    <p:extLst>
      <p:ext uri="{BB962C8B-B14F-4D97-AF65-F5344CB8AC3E}">
        <p14:creationId xmlns:p14="http://schemas.microsoft.com/office/powerpoint/2010/main" val="524830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0"/>
          <p:cNvGrpSpPr>
            <a:grpSpLocks noChangeAspect="1"/>
          </p:cNvGrpSpPr>
          <p:nvPr/>
        </p:nvGrpSpPr>
        <p:grpSpPr bwMode="auto">
          <a:xfrm>
            <a:off x="8649670" y="174170"/>
            <a:ext cx="3109848" cy="2111666"/>
            <a:chOff x="1104" y="1776"/>
            <a:chExt cx="2832" cy="1923"/>
          </a:xfrm>
        </p:grpSpPr>
        <p:sp>
          <p:nvSpPr>
            <p:cNvPr id="10" name="Rectangle 4"/>
            <p:cNvSpPr>
              <a:spLocks noChangeArrowheads="1"/>
            </p:cNvSpPr>
            <p:nvPr/>
          </p:nvSpPr>
          <p:spPr bwMode="auto">
            <a:xfrm>
              <a:off x="1944" y="3335"/>
              <a:ext cx="1152"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chemeClr val="tx2"/>
                  </a:solidFill>
                  <a:latin typeface="楷体_GB2312" pitchFamily="49" charset="-122"/>
                </a:rPr>
                <a:t>开度</a:t>
              </a:r>
              <a:r>
                <a:rPr kumimoji="1" lang="en-US" altLang="zh-CN" sz="2000" dirty="0">
                  <a:solidFill>
                    <a:schemeClr val="tx2"/>
                  </a:solidFill>
                  <a:latin typeface="Times New Roman" panose="02020603050405020304" pitchFamily="18" charset="0"/>
                </a:rPr>
                <a:t>50</a:t>
              </a:r>
              <a:r>
                <a:rPr kumimoji="1" lang="zh-CN" altLang="en-US" sz="2000" dirty="0">
                  <a:solidFill>
                    <a:schemeClr val="tx2"/>
                  </a:solidFill>
                  <a:latin typeface="Times New Roman" panose="02020603050405020304" pitchFamily="18" charset="0"/>
                </a:rPr>
                <a:t>％</a:t>
              </a:r>
            </a:p>
          </p:txBody>
        </p:sp>
        <p:pic>
          <p:nvPicPr>
            <p:cNvPr id="11" name="Picture 5" descr="50-2"/>
            <p:cNvPicPr>
              <a:picLocks noChangeAspect="1" noChangeArrowheads="1"/>
            </p:cNvPicPr>
            <p:nvPr/>
          </p:nvPicPr>
          <p:blipFill>
            <a:blip r:embed="rId2" cstate="print">
              <a:extLst>
                <a:ext uri="{28A0092B-C50C-407E-A947-70E740481C1C}">
                  <a14:useLocalDpi xmlns:a14="http://schemas.microsoft.com/office/drawing/2010/main" val="0"/>
                </a:ext>
              </a:extLst>
            </a:blip>
            <a:srcRect l="919" t="24548" r="963" b="15424"/>
            <a:stretch>
              <a:fillRect/>
            </a:stretch>
          </p:blipFill>
          <p:spPr bwMode="auto">
            <a:xfrm>
              <a:off x="1104" y="1776"/>
              <a:ext cx="2832" cy="154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12" name="Group 9"/>
          <p:cNvGrpSpPr>
            <a:grpSpLocks noChangeAspect="1"/>
          </p:cNvGrpSpPr>
          <p:nvPr/>
        </p:nvGrpSpPr>
        <p:grpSpPr bwMode="auto">
          <a:xfrm>
            <a:off x="417222" y="1526419"/>
            <a:ext cx="7911026" cy="5165124"/>
            <a:chOff x="96" y="480"/>
            <a:chExt cx="2688" cy="1755"/>
          </a:xfrm>
        </p:grpSpPr>
        <p:pic>
          <p:nvPicPr>
            <p:cNvPr id="13" name="Picture 6" descr="100-2"/>
            <p:cNvPicPr>
              <a:picLocks noChangeAspect="1" noChangeArrowheads="1"/>
            </p:cNvPicPr>
            <p:nvPr/>
          </p:nvPicPr>
          <p:blipFill>
            <a:blip r:embed="rId3" cstate="print">
              <a:extLst>
                <a:ext uri="{28A0092B-C50C-407E-A947-70E740481C1C}">
                  <a14:useLocalDpi xmlns:a14="http://schemas.microsoft.com/office/drawing/2010/main" val="0"/>
                </a:ext>
              </a:extLst>
            </a:blip>
            <a:srcRect l="919" t="21893" r="963" b="19827"/>
            <a:stretch>
              <a:fillRect/>
            </a:stretch>
          </p:blipFill>
          <p:spPr bwMode="auto">
            <a:xfrm>
              <a:off x="96" y="480"/>
              <a:ext cx="2688" cy="14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Rectangle 7"/>
            <p:cNvSpPr>
              <a:spLocks noChangeArrowheads="1"/>
            </p:cNvSpPr>
            <p:nvPr/>
          </p:nvSpPr>
          <p:spPr bwMode="auto">
            <a:xfrm>
              <a:off x="864" y="1899"/>
              <a:ext cx="115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chemeClr val="tx2"/>
                  </a:solidFill>
                  <a:latin typeface="楷体_GB2312" pitchFamily="49" charset="-122"/>
                </a:rPr>
                <a:t>开度</a:t>
              </a:r>
              <a:r>
                <a:rPr kumimoji="1" lang="en-US" altLang="zh-CN" sz="2000" dirty="0">
                  <a:solidFill>
                    <a:schemeClr val="tx2"/>
                  </a:solidFill>
                  <a:latin typeface="Times New Roman" panose="02020603050405020304" pitchFamily="18" charset="0"/>
                </a:rPr>
                <a:t>100</a:t>
              </a:r>
              <a:r>
                <a:rPr kumimoji="1" lang="zh-CN" altLang="en-US" sz="2000" dirty="0">
                  <a:solidFill>
                    <a:schemeClr val="tx2"/>
                  </a:solidFill>
                  <a:latin typeface="Times New Roman" panose="02020603050405020304" pitchFamily="18" charset="0"/>
                </a:rPr>
                <a:t>％</a:t>
              </a:r>
            </a:p>
          </p:txBody>
        </p:sp>
      </p:grpSp>
      <p:grpSp>
        <p:nvGrpSpPr>
          <p:cNvPr id="15" name="Group 11"/>
          <p:cNvGrpSpPr>
            <a:grpSpLocks noChangeAspect="1"/>
          </p:cNvGrpSpPr>
          <p:nvPr/>
        </p:nvGrpSpPr>
        <p:grpSpPr bwMode="auto">
          <a:xfrm>
            <a:off x="8606140" y="2359373"/>
            <a:ext cx="3145503" cy="2116028"/>
            <a:chOff x="2784" y="2688"/>
            <a:chExt cx="2976" cy="2002"/>
          </a:xfrm>
        </p:grpSpPr>
        <p:pic>
          <p:nvPicPr>
            <p:cNvPr id="16" name="Picture 2" descr="10-2"/>
            <p:cNvPicPr>
              <a:picLocks noChangeAspect="1" noChangeArrowheads="1"/>
            </p:cNvPicPr>
            <p:nvPr/>
          </p:nvPicPr>
          <p:blipFill>
            <a:blip r:embed="rId4" cstate="print">
              <a:extLst>
                <a:ext uri="{28A0092B-C50C-407E-A947-70E740481C1C}">
                  <a14:useLocalDpi xmlns:a14="http://schemas.microsoft.com/office/drawing/2010/main" val="0"/>
                </a:ext>
              </a:extLst>
            </a:blip>
            <a:srcRect l="919" t="28142" r="963" b="12497"/>
            <a:stretch>
              <a:fillRect/>
            </a:stretch>
          </p:blipFill>
          <p:spPr bwMode="auto">
            <a:xfrm>
              <a:off x="2784" y="2688"/>
              <a:ext cx="2976" cy="160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7" name="Rectangle 8"/>
            <p:cNvSpPr>
              <a:spLocks noChangeArrowheads="1"/>
            </p:cNvSpPr>
            <p:nvPr/>
          </p:nvSpPr>
          <p:spPr bwMode="auto">
            <a:xfrm>
              <a:off x="3602" y="4311"/>
              <a:ext cx="1340"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chemeClr val="tx2"/>
                  </a:solidFill>
                  <a:latin typeface="楷体_GB2312" pitchFamily="49" charset="-122"/>
                </a:rPr>
                <a:t>开度</a:t>
              </a:r>
              <a:r>
                <a:rPr kumimoji="1" lang="en-US" altLang="zh-CN" sz="2000" dirty="0">
                  <a:solidFill>
                    <a:schemeClr val="tx2"/>
                  </a:solidFill>
                  <a:latin typeface="Times New Roman" panose="02020603050405020304" pitchFamily="18" charset="0"/>
                </a:rPr>
                <a:t>10</a:t>
              </a:r>
              <a:r>
                <a:rPr kumimoji="1" lang="zh-CN" altLang="en-US" sz="2000" dirty="0">
                  <a:solidFill>
                    <a:schemeClr val="tx2"/>
                  </a:solidFill>
                  <a:latin typeface="Times New Roman" panose="02020603050405020304" pitchFamily="18" charset="0"/>
                </a:rPr>
                <a:t>％</a:t>
              </a:r>
            </a:p>
          </p:txBody>
        </p:sp>
      </p:grpSp>
      <p:sp>
        <p:nvSpPr>
          <p:cNvPr id="18" name="Rectangle 3"/>
          <p:cNvSpPr>
            <a:spLocks noGrp="1" noChangeArrowheads="1"/>
          </p:cNvSpPr>
          <p:nvPr>
            <p:ph type="title"/>
          </p:nvPr>
        </p:nvSpPr>
        <p:spPr>
          <a:xfrm>
            <a:off x="606069" y="909328"/>
            <a:ext cx="3672191" cy="641350"/>
          </a:xfrm>
        </p:spPr>
        <p:txBody>
          <a:bodyPr/>
          <a:lstStyle/>
          <a:p>
            <a:pPr marL="457200" indent="-457200">
              <a:buClr>
                <a:schemeClr val="tx2">
                  <a:lumMod val="60000"/>
                  <a:lumOff val="40000"/>
                </a:schemeClr>
              </a:buClr>
              <a:buFont typeface="Wingdings" panose="05000000000000000000" pitchFamily="2" charset="2"/>
              <a:buChar char="p"/>
            </a:pPr>
            <a:r>
              <a:rPr kumimoji="1" lang="zh-CN" altLang="en-US" sz="2400" dirty="0">
                <a:latin typeface="黑体" panose="02010609060101010101" pitchFamily="49" charset="-122"/>
                <a:ea typeface="黑体" panose="02010609060101010101" pitchFamily="49" charset="-122"/>
                <a:cs typeface="+mn-cs"/>
              </a:rPr>
              <a:t>阀门内部的速度分布</a:t>
            </a:r>
            <a:endParaRPr kumimoji="1" lang="en-US" altLang="zh-CN" sz="2400" dirty="0">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1703957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26591" y="998289"/>
            <a:ext cx="60580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457200" indent="-457200" eaLnBrk="1" hangingPunct="1">
              <a:buClr>
                <a:schemeClr val="tx2">
                  <a:lumMod val="60000"/>
                  <a:lumOff val="40000"/>
                </a:schemeClr>
              </a:buClr>
              <a:buFont typeface="Wingdings" panose="05000000000000000000" pitchFamily="2" charset="2"/>
              <a:buChar char="p"/>
            </a:pPr>
            <a:r>
              <a:rPr kumimoji="1" lang="zh-CN" altLang="en-US" sz="2400" b="1" dirty="0">
                <a:latin typeface="黑体" panose="02010609060101010101" pitchFamily="49" charset="-122"/>
                <a:ea typeface="黑体" panose="02010609060101010101" pitchFamily="49" charset="-122"/>
              </a:rPr>
              <a:t>阀门内部的压力分布</a:t>
            </a:r>
          </a:p>
        </p:txBody>
      </p:sp>
      <p:grpSp>
        <p:nvGrpSpPr>
          <p:cNvPr id="14" name="Group 10"/>
          <p:cNvGrpSpPr>
            <a:grpSpLocks noChangeAspect="1"/>
          </p:cNvGrpSpPr>
          <p:nvPr/>
        </p:nvGrpSpPr>
        <p:grpSpPr bwMode="auto">
          <a:xfrm>
            <a:off x="8525030" y="154490"/>
            <a:ext cx="3040379" cy="2229168"/>
            <a:chOff x="1296" y="1536"/>
            <a:chExt cx="2736" cy="2006"/>
          </a:xfrm>
        </p:grpSpPr>
        <p:pic>
          <p:nvPicPr>
            <p:cNvPr id="1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b="13818"/>
            <a:stretch>
              <a:fillRect/>
            </a:stretch>
          </p:blipFill>
          <p:spPr bwMode="auto">
            <a:xfrm>
              <a:off x="1296" y="1536"/>
              <a:ext cx="2736" cy="16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6" name="Rectangle 6"/>
            <p:cNvSpPr>
              <a:spLocks noChangeArrowheads="1"/>
            </p:cNvSpPr>
            <p:nvPr/>
          </p:nvSpPr>
          <p:spPr bwMode="auto">
            <a:xfrm>
              <a:off x="2033" y="3182"/>
              <a:ext cx="118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chemeClr val="tx2"/>
                  </a:solidFill>
                  <a:latin typeface="楷体_GB2312" pitchFamily="49" charset="-122"/>
                </a:rPr>
                <a:t>开度</a:t>
              </a:r>
              <a:r>
                <a:rPr kumimoji="1" lang="en-US" altLang="zh-CN" sz="2000" dirty="0">
                  <a:solidFill>
                    <a:schemeClr val="tx2"/>
                  </a:solidFill>
                  <a:latin typeface="Times New Roman" panose="02020603050405020304" pitchFamily="18" charset="0"/>
                </a:rPr>
                <a:t>50</a:t>
              </a:r>
              <a:r>
                <a:rPr kumimoji="1" lang="zh-CN" altLang="en-US" sz="2000" dirty="0">
                  <a:solidFill>
                    <a:schemeClr val="tx2"/>
                  </a:solidFill>
                  <a:latin typeface="Times New Roman" panose="02020603050405020304" pitchFamily="18" charset="0"/>
                </a:rPr>
                <a:t>％</a:t>
              </a:r>
            </a:p>
          </p:txBody>
        </p:sp>
      </p:grpSp>
      <p:grpSp>
        <p:nvGrpSpPr>
          <p:cNvPr id="17" name="Group 9"/>
          <p:cNvGrpSpPr>
            <a:grpSpLocks noChangeAspect="1"/>
          </p:cNvGrpSpPr>
          <p:nvPr/>
        </p:nvGrpSpPr>
        <p:grpSpPr bwMode="auto">
          <a:xfrm>
            <a:off x="911424" y="1647339"/>
            <a:ext cx="7056784" cy="5278719"/>
            <a:chOff x="0" y="432"/>
            <a:chExt cx="2544" cy="1903"/>
          </a:xfrm>
        </p:grpSpPr>
        <p:pic>
          <p:nvPicPr>
            <p:cNvPr id="1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b="14082"/>
            <a:stretch>
              <a:fillRect/>
            </a:stretch>
          </p:blipFill>
          <p:spPr bwMode="auto">
            <a:xfrm>
              <a:off x="0" y="432"/>
              <a:ext cx="2544" cy="152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 name="Rectangle 7"/>
            <p:cNvSpPr>
              <a:spLocks noChangeArrowheads="1"/>
            </p:cNvSpPr>
            <p:nvPr/>
          </p:nvSpPr>
          <p:spPr bwMode="auto">
            <a:xfrm>
              <a:off x="589" y="1974"/>
              <a:ext cx="1200"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chemeClr val="tx2"/>
                  </a:solidFill>
                  <a:latin typeface="楷体_GB2312" pitchFamily="49" charset="-122"/>
                </a:rPr>
                <a:t>开度</a:t>
              </a:r>
              <a:r>
                <a:rPr kumimoji="1" lang="en-US" altLang="zh-CN" sz="2000" dirty="0">
                  <a:solidFill>
                    <a:schemeClr val="tx2"/>
                  </a:solidFill>
                  <a:latin typeface="Times New Roman" panose="02020603050405020304" pitchFamily="18" charset="0"/>
                </a:rPr>
                <a:t>100</a:t>
              </a:r>
              <a:r>
                <a:rPr kumimoji="1" lang="zh-CN" altLang="en-US" sz="2000" dirty="0">
                  <a:solidFill>
                    <a:schemeClr val="tx2"/>
                  </a:solidFill>
                  <a:latin typeface="Times New Roman" panose="02020603050405020304" pitchFamily="18" charset="0"/>
                </a:rPr>
                <a:t>％</a:t>
              </a:r>
            </a:p>
          </p:txBody>
        </p:sp>
      </p:grpSp>
      <p:grpSp>
        <p:nvGrpSpPr>
          <p:cNvPr id="20" name="Group 11"/>
          <p:cNvGrpSpPr>
            <a:grpSpLocks noChangeAspect="1"/>
          </p:cNvGrpSpPr>
          <p:nvPr/>
        </p:nvGrpSpPr>
        <p:grpSpPr bwMode="auto">
          <a:xfrm>
            <a:off x="8520787" y="2383658"/>
            <a:ext cx="2961076" cy="2333739"/>
            <a:chOff x="3114" y="2517"/>
            <a:chExt cx="2799" cy="2206"/>
          </a:xfrm>
        </p:grpSpPr>
        <p:pic>
          <p:nvPicPr>
            <p:cNvPr id="2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r="6154" b="13448"/>
            <a:stretch>
              <a:fillRect/>
            </a:stretch>
          </p:blipFill>
          <p:spPr bwMode="auto">
            <a:xfrm>
              <a:off x="3114" y="2517"/>
              <a:ext cx="2799" cy="172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 name="Rectangle 8"/>
            <p:cNvSpPr>
              <a:spLocks noChangeArrowheads="1"/>
            </p:cNvSpPr>
            <p:nvPr/>
          </p:nvSpPr>
          <p:spPr bwMode="auto">
            <a:xfrm>
              <a:off x="3859" y="4345"/>
              <a:ext cx="1308"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chemeClr val="tx2"/>
                  </a:solidFill>
                  <a:latin typeface="楷体_GB2312" pitchFamily="49" charset="-122"/>
                </a:rPr>
                <a:t>开度</a:t>
              </a:r>
              <a:r>
                <a:rPr kumimoji="1" lang="en-US" altLang="zh-CN" sz="2000" dirty="0">
                  <a:solidFill>
                    <a:schemeClr val="tx2"/>
                  </a:solidFill>
                  <a:latin typeface="Times New Roman" panose="02020603050405020304" pitchFamily="18" charset="0"/>
                </a:rPr>
                <a:t>10</a:t>
              </a:r>
              <a:r>
                <a:rPr kumimoji="1" lang="zh-CN" altLang="en-US" sz="2000" dirty="0">
                  <a:solidFill>
                    <a:schemeClr val="tx2"/>
                  </a:solidFill>
                  <a:latin typeface="Times New Roman" panose="02020603050405020304" pitchFamily="18" charset="0"/>
                </a:rPr>
                <a:t>％</a:t>
              </a:r>
            </a:p>
          </p:txBody>
        </p:sp>
      </p:grpSp>
    </p:spTree>
    <p:extLst>
      <p:ext uri="{BB962C8B-B14F-4D97-AF65-F5344CB8AC3E}">
        <p14:creationId xmlns:p14="http://schemas.microsoft.com/office/powerpoint/2010/main" val="1522638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noChangeAspect="1"/>
          </p:cNvGrpSpPr>
          <p:nvPr/>
        </p:nvGrpSpPr>
        <p:grpSpPr bwMode="auto">
          <a:xfrm>
            <a:off x="9158457" y="1512303"/>
            <a:ext cx="2981406" cy="1547126"/>
            <a:chOff x="3487" y="3097"/>
            <a:chExt cx="2642" cy="1371"/>
          </a:xfrm>
        </p:grpSpPr>
        <p:pic>
          <p:nvPicPr>
            <p:cNvPr id="28682" name="Picture 2" descr="m10"/>
            <p:cNvPicPr>
              <a:picLocks noChangeAspect="1" noChangeArrowheads="1"/>
            </p:cNvPicPr>
            <p:nvPr/>
          </p:nvPicPr>
          <p:blipFill>
            <a:blip r:embed="rId2" cstate="print">
              <a:extLst>
                <a:ext uri="{28A0092B-C50C-407E-A947-70E740481C1C}">
                  <a14:useLocalDpi xmlns:a14="http://schemas.microsoft.com/office/drawing/2010/main" val="0"/>
                </a:ext>
              </a:extLst>
            </a:blip>
            <a:srcRect l="438" t="2953" r="438" b="491"/>
            <a:stretch>
              <a:fillRect/>
            </a:stretch>
          </p:blipFill>
          <p:spPr bwMode="auto">
            <a:xfrm>
              <a:off x="3487" y="3097"/>
              <a:ext cx="1586" cy="137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8683" name="Rectangle 6"/>
            <p:cNvSpPr>
              <a:spLocks noChangeArrowheads="1"/>
            </p:cNvSpPr>
            <p:nvPr/>
          </p:nvSpPr>
          <p:spPr bwMode="auto">
            <a:xfrm>
              <a:off x="5073" y="3688"/>
              <a:ext cx="1056"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dirty="0">
                  <a:solidFill>
                    <a:schemeClr val="tx2"/>
                  </a:solidFill>
                  <a:latin typeface="楷体_GB2312" pitchFamily="49" charset="-122"/>
                </a:rPr>
                <a:t>开度</a:t>
              </a:r>
              <a:r>
                <a:rPr kumimoji="1" lang="en-US" altLang="zh-CN" sz="1400" dirty="0">
                  <a:solidFill>
                    <a:schemeClr val="tx2"/>
                  </a:solidFill>
                  <a:latin typeface="Times New Roman" panose="02020603050405020304" pitchFamily="18" charset="0"/>
                </a:rPr>
                <a:t>10</a:t>
              </a:r>
              <a:r>
                <a:rPr kumimoji="1" lang="zh-CN" altLang="en-US" sz="1400" dirty="0">
                  <a:solidFill>
                    <a:schemeClr val="tx2"/>
                  </a:solidFill>
                  <a:latin typeface="Times New Roman" panose="02020603050405020304" pitchFamily="18" charset="0"/>
                </a:rPr>
                <a:t>％</a:t>
              </a:r>
            </a:p>
          </p:txBody>
        </p:sp>
      </p:grpSp>
      <p:grpSp>
        <p:nvGrpSpPr>
          <p:cNvPr id="3" name="Group 10"/>
          <p:cNvGrpSpPr>
            <a:grpSpLocks noChangeAspect="1"/>
          </p:cNvGrpSpPr>
          <p:nvPr/>
        </p:nvGrpSpPr>
        <p:grpSpPr bwMode="auto">
          <a:xfrm>
            <a:off x="6416999" y="1512303"/>
            <a:ext cx="2758761" cy="1512168"/>
            <a:chOff x="1632" y="1344"/>
            <a:chExt cx="3802" cy="2084"/>
          </a:xfrm>
        </p:grpSpPr>
        <p:sp>
          <p:nvSpPr>
            <p:cNvPr id="28680" name="Rectangle 4"/>
            <p:cNvSpPr>
              <a:spLocks noChangeArrowheads="1"/>
            </p:cNvSpPr>
            <p:nvPr/>
          </p:nvSpPr>
          <p:spPr bwMode="auto">
            <a:xfrm>
              <a:off x="4063" y="1872"/>
              <a:ext cx="1371"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dirty="0">
                  <a:solidFill>
                    <a:schemeClr val="tx2"/>
                  </a:solidFill>
                  <a:latin typeface="楷体_GB2312" pitchFamily="49" charset="-122"/>
                </a:rPr>
                <a:t>开度</a:t>
              </a:r>
              <a:r>
                <a:rPr kumimoji="1" lang="en-US" altLang="zh-CN" sz="1400" dirty="0">
                  <a:solidFill>
                    <a:schemeClr val="tx2"/>
                  </a:solidFill>
                  <a:latin typeface="Times New Roman" panose="02020603050405020304" pitchFamily="18" charset="0"/>
                </a:rPr>
                <a:t>50</a:t>
              </a:r>
              <a:r>
                <a:rPr kumimoji="1" lang="zh-CN" altLang="en-US" sz="1400" dirty="0">
                  <a:solidFill>
                    <a:schemeClr val="tx2"/>
                  </a:solidFill>
                  <a:latin typeface="Times New Roman" panose="02020603050405020304" pitchFamily="18" charset="0"/>
                </a:rPr>
                <a:t>％</a:t>
              </a:r>
            </a:p>
          </p:txBody>
        </p:sp>
        <p:pic>
          <p:nvPicPr>
            <p:cNvPr id="28681" name="Picture 7" descr="m50对比"/>
            <p:cNvPicPr>
              <a:picLocks noChangeAspect="1" noChangeArrowheads="1"/>
            </p:cNvPicPr>
            <p:nvPr/>
          </p:nvPicPr>
          <p:blipFill>
            <a:blip r:embed="rId3" cstate="print">
              <a:extLst>
                <a:ext uri="{28A0092B-C50C-407E-A947-70E740481C1C}">
                  <a14:useLocalDpi xmlns:a14="http://schemas.microsoft.com/office/drawing/2010/main" val="0"/>
                </a:ext>
              </a:extLst>
            </a:blip>
            <a:srcRect l="438" t="2953" r="438" b="491"/>
            <a:stretch>
              <a:fillRect/>
            </a:stretch>
          </p:blipFill>
          <p:spPr bwMode="auto">
            <a:xfrm>
              <a:off x="1632" y="1344"/>
              <a:ext cx="2467" cy="208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4" name="Group 9"/>
          <p:cNvGrpSpPr>
            <a:grpSpLocks noChangeAspect="1"/>
          </p:cNvGrpSpPr>
          <p:nvPr/>
        </p:nvGrpSpPr>
        <p:grpSpPr bwMode="auto">
          <a:xfrm>
            <a:off x="517746" y="1498544"/>
            <a:ext cx="7162430" cy="4732787"/>
            <a:chOff x="0" y="528"/>
            <a:chExt cx="2782" cy="1916"/>
          </a:xfrm>
        </p:grpSpPr>
        <p:sp>
          <p:nvSpPr>
            <p:cNvPr id="28678" name="Rectangle 5"/>
            <p:cNvSpPr>
              <a:spLocks noChangeArrowheads="1"/>
            </p:cNvSpPr>
            <p:nvPr/>
          </p:nvSpPr>
          <p:spPr bwMode="auto">
            <a:xfrm>
              <a:off x="2255" y="2154"/>
              <a:ext cx="52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chemeClr val="tx2"/>
                  </a:solidFill>
                  <a:latin typeface="楷体_GB2312" pitchFamily="49" charset="-122"/>
                </a:rPr>
                <a:t>开度</a:t>
              </a:r>
              <a:r>
                <a:rPr kumimoji="1" lang="en-US" altLang="zh-CN" sz="2000" dirty="0">
                  <a:solidFill>
                    <a:schemeClr val="tx2"/>
                  </a:solidFill>
                  <a:latin typeface="Times New Roman" panose="02020603050405020304" pitchFamily="18" charset="0"/>
                </a:rPr>
                <a:t>100</a:t>
              </a:r>
              <a:r>
                <a:rPr kumimoji="1" lang="zh-CN" altLang="en-US" sz="2000" dirty="0">
                  <a:solidFill>
                    <a:schemeClr val="tx2"/>
                  </a:solidFill>
                  <a:latin typeface="Times New Roman" panose="02020603050405020304" pitchFamily="18" charset="0"/>
                </a:rPr>
                <a:t>％</a:t>
              </a:r>
            </a:p>
          </p:txBody>
        </p:sp>
        <p:pic>
          <p:nvPicPr>
            <p:cNvPr id="28679" name="Picture 8" descr="m100对比"/>
            <p:cNvPicPr>
              <a:picLocks noChangeAspect="1" noChangeArrowheads="1"/>
            </p:cNvPicPr>
            <p:nvPr/>
          </p:nvPicPr>
          <p:blipFill>
            <a:blip r:embed="rId4" cstate="print">
              <a:extLst>
                <a:ext uri="{28A0092B-C50C-407E-A947-70E740481C1C}">
                  <a14:useLocalDpi xmlns:a14="http://schemas.microsoft.com/office/drawing/2010/main" val="0"/>
                </a:ext>
              </a:extLst>
            </a:blip>
            <a:srcRect l="438" t="2953" r="438" b="491"/>
            <a:stretch>
              <a:fillRect/>
            </a:stretch>
          </p:blipFill>
          <p:spPr bwMode="auto">
            <a:xfrm>
              <a:off x="0" y="528"/>
              <a:ext cx="2208" cy="19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13" name="矩形 12"/>
          <p:cNvSpPr/>
          <p:nvPr/>
        </p:nvSpPr>
        <p:spPr>
          <a:xfrm>
            <a:off x="358930" y="989083"/>
            <a:ext cx="60580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457200" indent="-457200" eaLnBrk="1" hangingPunct="1">
              <a:buClr>
                <a:schemeClr val="tx2">
                  <a:lumMod val="60000"/>
                  <a:lumOff val="40000"/>
                </a:schemeClr>
              </a:buClr>
              <a:buFont typeface="Wingdings" panose="05000000000000000000" pitchFamily="2" charset="2"/>
              <a:buChar char="p"/>
            </a:pPr>
            <a:r>
              <a:rPr kumimoji="1" lang="zh-CN" altLang="en-US" sz="2400" b="1" dirty="0">
                <a:latin typeface="黑体" panose="02010609060101010101" pitchFamily="49" charset="-122"/>
                <a:ea typeface="黑体" panose="02010609060101010101" pitchFamily="49" charset="-122"/>
              </a:rPr>
              <a:t>阀门体积流量与压降的关系</a:t>
            </a:r>
          </a:p>
        </p:txBody>
      </p:sp>
    </p:spTree>
    <p:extLst>
      <p:ext uri="{BB962C8B-B14F-4D97-AF65-F5344CB8AC3E}">
        <p14:creationId xmlns:p14="http://schemas.microsoft.com/office/powerpoint/2010/main" val="145420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
          <p:cNvSpPr>
            <a:spLocks noChangeArrowheads="1"/>
          </p:cNvSpPr>
          <p:nvPr/>
        </p:nvSpPr>
        <p:spPr bwMode="auto">
          <a:xfrm>
            <a:off x="720478" y="355898"/>
            <a:ext cx="6599658"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70000"/>
              </a:lnSpc>
              <a:spcBef>
                <a:spcPct val="50000"/>
              </a:spcBef>
            </a:pPr>
            <a:r>
              <a:rPr lang="en-US" altLang="zh-CN" sz="2800" b="1" dirty="0">
                <a:solidFill>
                  <a:srgbClr val="000066"/>
                </a:solidFill>
                <a:latin typeface="宋体" panose="02010600030101010101" pitchFamily="2" charset="-122"/>
                <a:ea typeface="黑体" panose="02010609060101010101" pitchFamily="49" charset="-122"/>
              </a:rPr>
              <a:t>CFD</a:t>
            </a:r>
            <a:r>
              <a:rPr lang="zh-CN" altLang="en-US" sz="2800" b="1" dirty="0">
                <a:solidFill>
                  <a:srgbClr val="000066"/>
                </a:solidFill>
                <a:latin typeface="宋体" panose="02010600030101010101" pitchFamily="2" charset="-122"/>
                <a:ea typeface="黑体" panose="02010609060101010101" pitchFamily="49" charset="-122"/>
              </a:rPr>
              <a:t>实例</a:t>
            </a:r>
            <a:r>
              <a:rPr lang="en-US" altLang="zh-CN" sz="2800" b="1" dirty="0">
                <a:solidFill>
                  <a:srgbClr val="000066"/>
                </a:solidFill>
                <a:latin typeface="宋体" panose="02010600030101010101" pitchFamily="2"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导弹飞行器流体动力特性研究</a:t>
            </a:r>
            <a:endParaRPr lang="zh-CN" altLang="en-US" sz="2800" b="1" dirty="0">
              <a:solidFill>
                <a:srgbClr val="000066"/>
              </a:solidFill>
              <a:latin typeface="宋体" panose="02010600030101010101" pitchFamily="2" charset="-122"/>
              <a:ea typeface="黑体" panose="02010609060101010101" pitchFamily="49" charset="-122"/>
            </a:endParaRPr>
          </a:p>
        </p:txBody>
      </p:sp>
      <p:pic>
        <p:nvPicPr>
          <p:cNvPr id="14" name="Picture 3" descr="Image00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1042622"/>
            <a:ext cx="5761135" cy="317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descr="Image000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3864" y="1042622"/>
            <a:ext cx="5638800"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2595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623392" y="1052737"/>
            <a:ext cx="43204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457200" indent="-457200" eaLnBrk="1" hangingPunct="1">
              <a:buClr>
                <a:schemeClr val="tx2">
                  <a:lumMod val="60000"/>
                  <a:lumOff val="40000"/>
                </a:schemeClr>
              </a:buClr>
              <a:buFont typeface="Wingdings" panose="05000000000000000000" pitchFamily="2" charset="2"/>
              <a:buChar char="p"/>
            </a:pPr>
            <a:r>
              <a:rPr kumimoji="1" lang="zh-CN" altLang="en-US" sz="2400" dirty="0">
                <a:solidFill>
                  <a:schemeClr val="tx2"/>
                </a:solidFill>
                <a:latin typeface="Tahoma" panose="020B0604030504040204" pitchFamily="34" charset="0"/>
                <a:ea typeface="黑体" panose="02010609060101010101" pitchFamily="49" charset="-122"/>
              </a:rPr>
              <a:t>大攻角下</a:t>
            </a:r>
            <a:r>
              <a:rPr kumimoji="1" lang="zh-CN" altLang="en-US" sz="2400" dirty="0">
                <a:latin typeface="黑体" panose="02010609060101010101" pitchFamily="49" charset="-122"/>
                <a:ea typeface="黑体" panose="02010609060101010101" pitchFamily="49" charset="-122"/>
              </a:rPr>
              <a:t>的分离流线</a:t>
            </a: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l="14839" t="6685" r="400" b="29784"/>
          <a:stretch>
            <a:fillRect/>
          </a:stretch>
        </p:blipFill>
        <p:spPr bwMode="auto">
          <a:xfrm>
            <a:off x="911425" y="2852937"/>
            <a:ext cx="5545311" cy="3048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0"/>
          <p:cNvPicPr>
            <a:picLocks noChangeAspect="1" noChangeArrowheads="1"/>
          </p:cNvPicPr>
          <p:nvPr/>
        </p:nvPicPr>
        <p:blipFill>
          <a:blip r:embed="rId3" cstate="print">
            <a:extLst>
              <a:ext uri="{28A0092B-C50C-407E-A947-70E740481C1C}">
                <a14:useLocalDpi xmlns:a14="http://schemas.microsoft.com/office/drawing/2010/main" val="0"/>
              </a:ext>
            </a:extLst>
          </a:blip>
          <a:srcRect l="16960" t="29123" r="31560" b="19009"/>
          <a:stretch>
            <a:fillRect/>
          </a:stretch>
        </p:blipFill>
        <p:spPr bwMode="auto">
          <a:xfrm>
            <a:off x="5087888" y="1254960"/>
            <a:ext cx="3168352" cy="2887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3649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352" y="772532"/>
            <a:ext cx="8161900" cy="589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6861" name="Group 61"/>
          <p:cNvGraphicFramePr>
            <a:graphicFrameLocks noGrp="1"/>
          </p:cNvGraphicFramePr>
          <p:nvPr>
            <p:extLst/>
          </p:nvPr>
        </p:nvGraphicFramePr>
        <p:xfrm>
          <a:off x="7800216" y="1050318"/>
          <a:ext cx="4160008" cy="2378682"/>
        </p:xfrm>
        <a:graphic>
          <a:graphicData uri="http://schemas.openxmlformats.org/drawingml/2006/table">
            <a:tbl>
              <a:tblPr/>
              <a:tblGrid>
                <a:gridCol w="792383">
                  <a:extLst>
                    <a:ext uri="{9D8B030D-6E8A-4147-A177-3AD203B41FA5}">
                      <a16:colId xmlns:a16="http://schemas.microsoft.com/office/drawing/2014/main" val="4164401992"/>
                    </a:ext>
                  </a:extLst>
                </a:gridCol>
                <a:gridCol w="616296">
                  <a:extLst>
                    <a:ext uri="{9D8B030D-6E8A-4147-A177-3AD203B41FA5}">
                      <a16:colId xmlns:a16="http://schemas.microsoft.com/office/drawing/2014/main" val="1633812063"/>
                    </a:ext>
                  </a:extLst>
                </a:gridCol>
                <a:gridCol w="1023495">
                  <a:extLst>
                    <a:ext uri="{9D8B030D-6E8A-4147-A177-3AD203B41FA5}">
                      <a16:colId xmlns:a16="http://schemas.microsoft.com/office/drawing/2014/main" val="2267206279"/>
                    </a:ext>
                  </a:extLst>
                </a:gridCol>
                <a:gridCol w="960214">
                  <a:extLst>
                    <a:ext uri="{9D8B030D-6E8A-4147-A177-3AD203B41FA5}">
                      <a16:colId xmlns:a16="http://schemas.microsoft.com/office/drawing/2014/main" val="170632520"/>
                    </a:ext>
                  </a:extLst>
                </a:gridCol>
                <a:gridCol w="767620">
                  <a:extLst>
                    <a:ext uri="{9D8B030D-6E8A-4147-A177-3AD203B41FA5}">
                      <a16:colId xmlns:a16="http://schemas.microsoft.com/office/drawing/2014/main" val="2368971276"/>
                    </a:ext>
                  </a:extLst>
                </a:gridCol>
              </a:tblGrid>
              <a:tr h="485502">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楷体_GB2312" pitchFamily="49" charset="-122"/>
                          <a:ea typeface="楷体_GB2312" pitchFamily="49" charset="-122"/>
                        </a:rPr>
                        <a:t>马赫数</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楷体_GB2312" pitchFamily="49" charset="-122"/>
                          <a:ea typeface="楷体_GB2312" pitchFamily="49" charset="-122"/>
                        </a:rPr>
                        <a:t>攻角</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楷体_GB2312" pitchFamily="49" charset="-122"/>
                          <a:ea typeface="楷体_GB2312" pitchFamily="49" charset="-122"/>
                        </a:rPr>
                        <a:t>升力系数（</a:t>
                      </a: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EXP</a:t>
                      </a:r>
                      <a:r>
                        <a:rPr kumimoji="0" lang="zh-CN" altLang="en-US" sz="1400" b="1" i="0" u="none" strike="noStrike" cap="none" normalizeH="0" baseline="0" dirty="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楷体_GB2312" pitchFamily="49" charset="-122"/>
                          <a:ea typeface="楷体_GB2312" pitchFamily="49" charset="-122"/>
                        </a:rPr>
                        <a:t>升力系数（</a:t>
                      </a: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CFD</a:t>
                      </a:r>
                      <a:r>
                        <a:rPr kumimoji="0" lang="zh-CN" altLang="en-US" sz="1400" b="1" i="0" u="none" strike="noStrike" cap="none" normalizeH="0" baseline="0" dirty="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楷体_GB2312" pitchFamily="49" charset="-122"/>
                          <a:ea typeface="楷体_GB2312" pitchFamily="49" charset="-122"/>
                        </a:rPr>
                        <a:t>误差</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15618485"/>
                  </a:ext>
                </a:extLst>
              </a:tr>
              <a:tr h="220585">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0.4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0.928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0.863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rgbClr val="CC3300"/>
                          </a:solidFill>
                          <a:effectLst/>
                          <a:latin typeface="楷体_GB2312" pitchFamily="49" charset="-122"/>
                          <a:ea typeface="楷体_GB2312" pitchFamily="49" charset="-122"/>
                        </a:rPr>
                        <a:t>7.47%</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903816361"/>
                  </a:ext>
                </a:extLst>
              </a:tr>
              <a:tr h="336522">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0.4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2.620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2.626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rgbClr val="CC3300"/>
                          </a:solidFill>
                          <a:effectLst/>
                          <a:latin typeface="楷体_GB2312" pitchFamily="49" charset="-122"/>
                          <a:ea typeface="楷体_GB2312" pitchFamily="49" charset="-122"/>
                        </a:rPr>
                        <a:t>2.36%</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606285947"/>
                  </a:ext>
                </a:extLst>
              </a:tr>
              <a:tr h="164427">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0.4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4.247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4.340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rgbClr val="CC3300"/>
                          </a:solidFill>
                          <a:effectLst/>
                          <a:latin typeface="楷体_GB2312" pitchFamily="49" charset="-122"/>
                          <a:ea typeface="楷体_GB2312" pitchFamily="49" charset="-122"/>
                        </a:rPr>
                        <a:t>2.20%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140003343"/>
                  </a:ext>
                </a:extLst>
              </a:tr>
              <a:tr h="295889">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0.9</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1.013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1.089</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rgbClr val="CC3300"/>
                          </a:solidFill>
                          <a:effectLst/>
                          <a:latin typeface="楷体_GB2312" pitchFamily="49" charset="-122"/>
                          <a:ea typeface="楷体_GB2312" pitchFamily="49" charset="-122"/>
                        </a:rPr>
                        <a:t>7.48%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857829184"/>
                  </a:ext>
                </a:extLst>
              </a:tr>
              <a:tr h="264987">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0.9</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3.073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3.242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rgbClr val="CC3300"/>
                          </a:solidFill>
                          <a:effectLst/>
                          <a:latin typeface="楷体_GB2312" pitchFamily="49" charset="-122"/>
                          <a:ea typeface="楷体_GB2312" pitchFamily="49" charset="-122"/>
                        </a:rPr>
                        <a:t>5.41%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706183840"/>
                  </a:ext>
                </a:extLst>
              </a:tr>
              <a:tr h="270978">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0.9</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4.528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4.824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rgbClr val="CC3300"/>
                          </a:solidFill>
                          <a:effectLst/>
                          <a:latin typeface="楷体_GB2312" pitchFamily="49" charset="-122"/>
                          <a:ea typeface="楷体_GB2312" pitchFamily="49" charset="-122"/>
                        </a:rPr>
                        <a:t>6.54%</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640931497"/>
                  </a:ext>
                </a:extLst>
              </a:tr>
            </a:tbl>
          </a:graphicData>
        </a:graphic>
      </p:graphicFrame>
    </p:spTree>
    <p:extLst>
      <p:ext uri="{BB962C8B-B14F-4D97-AF65-F5344CB8AC3E}">
        <p14:creationId xmlns:p14="http://schemas.microsoft.com/office/powerpoint/2010/main" val="1465272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839416" y="1150881"/>
            <a:ext cx="434113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342900" indent="-342900" eaLnBrk="1" hangingPunct="1">
              <a:lnSpc>
                <a:spcPct val="70000"/>
              </a:lnSpc>
              <a:spcBef>
                <a:spcPct val="50000"/>
              </a:spcBef>
              <a:buFont typeface="Wingdings" panose="05000000000000000000" pitchFamily="2" charset="2"/>
              <a:buChar char="n"/>
            </a:pPr>
            <a:r>
              <a:rPr lang="zh-CN" altLang="en-US" sz="2800" b="1" dirty="0" smtClean="0">
                <a:solidFill>
                  <a:srgbClr val="000066"/>
                </a:solidFill>
                <a:latin typeface="宋体" panose="02010600030101010101" pitchFamily="2" charset="-122"/>
                <a:ea typeface="黑体" panose="02010609060101010101" pitchFamily="49" charset="-122"/>
              </a:rPr>
              <a:t>汽车和发动机</a:t>
            </a:r>
            <a:endParaRPr lang="zh-CN" altLang="en-US" sz="2800" b="1" dirty="0">
              <a:solidFill>
                <a:srgbClr val="000066"/>
              </a:solidFill>
              <a:latin typeface="宋体" panose="02010600030101010101" pitchFamily="2" charset="-122"/>
              <a:ea typeface="黑体" panose="02010609060101010101" pitchFamily="49" charset="-122"/>
            </a:endParaRPr>
          </a:p>
        </p:txBody>
      </p:sp>
      <p:pic>
        <p:nvPicPr>
          <p:cNvPr id="7" name="Picture 10" descr="prs25_c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070742" y="856768"/>
            <a:ext cx="2610595" cy="269305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ca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782518" y="3843931"/>
            <a:ext cx="3610963" cy="270846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2cars"/>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8218523" y="231592"/>
            <a:ext cx="3192462" cy="3057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13" descr="truck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8112224" y="3549818"/>
            <a:ext cx="2947988" cy="3060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06859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3"/>
          <p:cNvSpPr txBox="1">
            <a:spLocks noChangeArrowheads="1"/>
          </p:cNvSpPr>
          <p:nvPr/>
        </p:nvSpPr>
        <p:spPr bwMode="auto">
          <a:xfrm>
            <a:off x="4115778" y="1758295"/>
            <a:ext cx="6228694"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70C0"/>
                </a:solidFill>
                <a:latin typeface="隶书" panose="02010509060101010101" pitchFamily="49" charset="-122"/>
                <a:ea typeface="隶书" panose="02010509060101010101" pitchFamily="49" charset="-122"/>
              </a:rPr>
              <a:t>基础要求： </a:t>
            </a:r>
          </a:p>
          <a:p>
            <a:pPr lvl="1" eaLnBrk="1" hangingPunct="1">
              <a:buFont typeface="Wingdings" panose="05000000000000000000" pitchFamily="2" charset="2"/>
              <a:buChar char="ü"/>
            </a:pPr>
            <a:r>
              <a:rPr lang="zh-CN" altLang="en-US" sz="2400" dirty="0">
                <a:latin typeface="隶书" panose="02010509060101010101" pitchFamily="49" charset="-122"/>
                <a:ea typeface="隶书" panose="02010509060101010101" pitchFamily="49" charset="-122"/>
              </a:rPr>
              <a:t>流体力学、粘性流体力学等专业课基础</a:t>
            </a:r>
            <a:endParaRPr lang="en-US" altLang="zh-CN" sz="2400" dirty="0">
              <a:latin typeface="隶书" panose="02010509060101010101" pitchFamily="49" charset="-122"/>
              <a:ea typeface="隶书" panose="02010509060101010101" pitchFamily="49" charset="-122"/>
            </a:endParaRPr>
          </a:p>
          <a:p>
            <a:pPr lvl="1" eaLnBrk="1" hangingPunct="1">
              <a:buFont typeface="Wingdings" panose="05000000000000000000" pitchFamily="2" charset="2"/>
              <a:buChar char="ü"/>
            </a:pPr>
            <a:r>
              <a:rPr lang="zh-CN" altLang="en-US" sz="2400" dirty="0">
                <a:latin typeface="隶书" panose="02010509060101010101" pitchFamily="49" charset="-122"/>
                <a:ea typeface="隶书" panose="02010509060101010101" pitchFamily="49" charset="-122"/>
              </a:rPr>
              <a:t>计算方法等数学基础课</a:t>
            </a:r>
            <a:endParaRPr lang="en-US" altLang="zh-CN" sz="2400" dirty="0">
              <a:latin typeface="隶书" panose="02010509060101010101" pitchFamily="49" charset="-122"/>
              <a:ea typeface="隶书" panose="02010509060101010101" pitchFamily="49" charset="-122"/>
            </a:endParaRPr>
          </a:p>
          <a:p>
            <a:pPr lvl="1" eaLnBrk="1" hangingPunct="1">
              <a:buFont typeface="Wingdings" panose="05000000000000000000" pitchFamily="2" charset="2"/>
              <a:buChar char="ü"/>
            </a:pPr>
            <a:r>
              <a:rPr lang="zh-CN" altLang="en-US" sz="2400" dirty="0">
                <a:latin typeface="隶书" panose="02010509060101010101" pitchFamily="49" charset="-122"/>
                <a:ea typeface="隶书" panose="02010509060101010101" pitchFamily="49" charset="-122"/>
              </a:rPr>
              <a:t>熟悉一种编程语言：</a:t>
            </a:r>
            <a:r>
              <a:rPr lang="en-US" altLang="zh-CN" sz="2400" dirty="0" err="1">
                <a:latin typeface="隶书" panose="02010509060101010101" pitchFamily="49" charset="-122"/>
                <a:ea typeface="隶书" panose="02010509060101010101" pitchFamily="49" charset="-122"/>
              </a:rPr>
              <a:t>matlab</a:t>
            </a:r>
            <a:r>
              <a:rPr lang="zh-CN" altLang="en-US" sz="2400" dirty="0">
                <a:latin typeface="隶书" panose="02010509060101010101" pitchFamily="49" charset="-122"/>
                <a:ea typeface="隶书" panose="02010509060101010101" pitchFamily="49" charset="-122"/>
              </a:rPr>
              <a:t>，</a:t>
            </a:r>
            <a:r>
              <a:rPr lang="en-US" altLang="zh-CN" sz="2400" dirty="0">
                <a:latin typeface="隶书" panose="02010509060101010101" pitchFamily="49" charset="-122"/>
                <a:ea typeface="隶书" panose="02010509060101010101" pitchFamily="49" charset="-122"/>
              </a:rPr>
              <a:t>C++</a:t>
            </a:r>
            <a:r>
              <a:rPr lang="zh-CN" altLang="en-US" sz="2400" dirty="0">
                <a:latin typeface="隶书" panose="02010509060101010101" pitchFamily="49" charset="-122"/>
                <a:ea typeface="隶书" panose="02010509060101010101" pitchFamily="49" charset="-122"/>
              </a:rPr>
              <a:t>或者</a:t>
            </a:r>
            <a:r>
              <a:rPr lang="en-US" altLang="zh-CN" sz="2400" dirty="0">
                <a:latin typeface="隶书" panose="02010509060101010101" pitchFamily="49" charset="-122"/>
                <a:ea typeface="隶书" panose="02010509060101010101" pitchFamily="49" charset="-122"/>
              </a:rPr>
              <a:t>Fortran</a:t>
            </a:r>
          </a:p>
          <a:p>
            <a:pPr marL="0" lvl="1" indent="0" eaLnBrk="1" hangingPunct="1"/>
            <a:r>
              <a:rPr lang="en-US" altLang="zh-CN" sz="2800" b="1" dirty="0">
                <a:solidFill>
                  <a:srgbClr val="FF0000"/>
                </a:solidFill>
                <a:latin typeface="隶书" panose="02010509060101010101" pitchFamily="49" charset="-122"/>
                <a:ea typeface="隶书" panose="02010509060101010101" pitchFamily="49" charset="-122"/>
              </a:rPr>
              <a:t>    </a:t>
            </a:r>
            <a:endParaRPr lang="en-US" altLang="zh-CN" sz="2400" b="1" dirty="0">
              <a:latin typeface="隶书" panose="02010509060101010101" pitchFamily="49" charset="-122"/>
              <a:ea typeface="隶书" panose="02010509060101010101" pitchFamily="49" charset="-122"/>
            </a:endParaRPr>
          </a:p>
        </p:txBody>
      </p:sp>
      <p:graphicFrame>
        <p:nvGraphicFramePr>
          <p:cNvPr id="13" name="图表 12">
            <a:extLst>
              <a:ext uri="{FF2B5EF4-FFF2-40B4-BE49-F238E27FC236}">
                <a16:creationId xmlns:a16="http://schemas.microsoft.com/office/drawing/2014/main" id="{835434CA-4A4C-410A-BD71-A5D81E9139B5}"/>
              </a:ext>
            </a:extLst>
          </p:cNvPr>
          <p:cNvGraphicFramePr/>
          <p:nvPr>
            <p:extLst>
              <p:ext uri="{D42A27DB-BD31-4B8C-83A1-F6EECF244321}">
                <p14:modId xmlns:p14="http://schemas.microsoft.com/office/powerpoint/2010/main" val="681136019"/>
              </p:ext>
            </p:extLst>
          </p:nvPr>
        </p:nvGraphicFramePr>
        <p:xfrm>
          <a:off x="335360" y="908720"/>
          <a:ext cx="3209590" cy="5832648"/>
        </p:xfrm>
        <a:graphic>
          <a:graphicData uri="http://schemas.openxmlformats.org/drawingml/2006/chart">
            <c:chart xmlns:c="http://schemas.openxmlformats.org/drawingml/2006/chart" xmlns:r="http://schemas.openxmlformats.org/officeDocument/2006/relationships" r:id="rId2"/>
          </a:graphicData>
        </a:graphic>
      </p:graphicFrame>
      <p:sp>
        <p:nvSpPr>
          <p:cNvPr id="14" name="矩形 13">
            <a:extLst>
              <a:ext uri="{FF2B5EF4-FFF2-40B4-BE49-F238E27FC236}">
                <a16:creationId xmlns:a16="http://schemas.microsoft.com/office/drawing/2014/main" id="{C7B3250E-B27D-4DD0-BC36-2057408AD5F4}"/>
              </a:ext>
            </a:extLst>
          </p:cNvPr>
          <p:cNvSpPr/>
          <p:nvPr/>
        </p:nvSpPr>
        <p:spPr>
          <a:xfrm>
            <a:off x="2757862" y="4005064"/>
            <a:ext cx="877163" cy="369332"/>
          </a:xfrm>
          <a:prstGeom prst="rect">
            <a:avLst/>
          </a:prstGeom>
        </p:spPr>
        <p:txBody>
          <a:bodyPr wrap="none">
            <a:spAutoFit/>
          </a:bodyPr>
          <a:lstStyle/>
          <a:p>
            <a:r>
              <a:rPr lang="en-US" altLang="zh-CN" dirty="0" smtClean="0">
                <a:latin typeface="隶书" panose="02010509060101010101" pitchFamily="49" charset="-122"/>
                <a:ea typeface="隶书" panose="02010509060101010101" pitchFamily="49" charset="-122"/>
              </a:rPr>
              <a:t>28</a:t>
            </a:r>
            <a:r>
              <a:rPr lang="zh-CN" altLang="en-US" dirty="0" smtClean="0">
                <a:latin typeface="隶书" panose="02010509060101010101" pitchFamily="49" charset="-122"/>
                <a:ea typeface="隶书" panose="02010509060101010101" pitchFamily="49" charset="-122"/>
              </a:rPr>
              <a:t>学时</a:t>
            </a:r>
            <a:endParaRPr lang="zh-CN" altLang="en-US" dirty="0"/>
          </a:p>
        </p:txBody>
      </p:sp>
      <p:sp>
        <p:nvSpPr>
          <p:cNvPr id="15" name="矩形 14">
            <a:extLst>
              <a:ext uri="{FF2B5EF4-FFF2-40B4-BE49-F238E27FC236}">
                <a16:creationId xmlns:a16="http://schemas.microsoft.com/office/drawing/2014/main" id="{822C633A-A45A-4535-9269-343580BB3FFD}"/>
              </a:ext>
            </a:extLst>
          </p:cNvPr>
          <p:cNvSpPr/>
          <p:nvPr/>
        </p:nvSpPr>
        <p:spPr>
          <a:xfrm>
            <a:off x="2757862" y="1912415"/>
            <a:ext cx="877163" cy="369332"/>
          </a:xfrm>
          <a:prstGeom prst="rect">
            <a:avLst/>
          </a:prstGeom>
        </p:spPr>
        <p:txBody>
          <a:bodyPr wrap="none">
            <a:spAutoFit/>
          </a:bodyPr>
          <a:lstStyle/>
          <a:p>
            <a:r>
              <a:rPr lang="en-US" altLang="zh-CN" dirty="0" smtClean="0">
                <a:latin typeface="隶书" panose="02010509060101010101" pitchFamily="49" charset="-122"/>
                <a:ea typeface="隶书" panose="02010509060101010101" pitchFamily="49" charset="-122"/>
              </a:rPr>
              <a:t>20</a:t>
            </a:r>
            <a:r>
              <a:rPr lang="zh-CN" altLang="en-US" dirty="0" smtClean="0">
                <a:latin typeface="隶书" panose="02010509060101010101" pitchFamily="49" charset="-122"/>
                <a:ea typeface="隶书" panose="02010509060101010101" pitchFamily="49" charset="-122"/>
              </a:rPr>
              <a:t>学时</a:t>
            </a:r>
            <a:endParaRPr lang="zh-CN" altLang="en-US" dirty="0"/>
          </a:p>
        </p:txBody>
      </p:sp>
    </p:spTree>
    <p:extLst>
      <p:ext uri="{BB962C8B-B14F-4D97-AF65-F5344CB8AC3E}">
        <p14:creationId xmlns:p14="http://schemas.microsoft.com/office/powerpoint/2010/main" val="6617173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blinds(horizontal)">
                                      <p:cBhvr>
                                        <p:cTn id="7" dur="500"/>
                                        <p:tgtEl>
                                          <p:spTgt spid="58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en-US" altLang="ko-KR" smtClean="0"/>
              <a:t>Company Logo</a:t>
            </a:r>
            <a:endParaRPr lang="en-US" altLang="ko-KR"/>
          </a:p>
        </p:txBody>
      </p:sp>
      <p:sp>
        <p:nvSpPr>
          <p:cNvPr id="5" name="Rectangle 4"/>
          <p:cNvSpPr>
            <a:spLocks noChangeArrowheads="1"/>
          </p:cNvSpPr>
          <p:nvPr/>
        </p:nvSpPr>
        <p:spPr bwMode="auto">
          <a:xfrm>
            <a:off x="839416" y="1150881"/>
            <a:ext cx="434113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342900" indent="-342900" eaLnBrk="1" hangingPunct="1">
              <a:lnSpc>
                <a:spcPct val="70000"/>
              </a:lnSpc>
              <a:spcBef>
                <a:spcPct val="50000"/>
              </a:spcBef>
              <a:buFont typeface="Wingdings" panose="05000000000000000000" pitchFamily="2" charset="2"/>
              <a:buChar char="n"/>
            </a:pPr>
            <a:r>
              <a:rPr lang="zh-CN" altLang="en-US" sz="2800" b="1" dirty="0" smtClean="0">
                <a:solidFill>
                  <a:srgbClr val="000066"/>
                </a:solidFill>
                <a:latin typeface="宋体" panose="02010600030101010101" pitchFamily="2" charset="-122"/>
                <a:ea typeface="黑体" panose="02010609060101010101" pitchFamily="49" charset="-122"/>
              </a:rPr>
              <a:t>土木工程</a:t>
            </a:r>
            <a:endParaRPr lang="zh-CN" altLang="en-US" sz="2800" b="1" dirty="0">
              <a:solidFill>
                <a:srgbClr val="000066"/>
              </a:solidFill>
              <a:latin typeface="宋体" panose="02010600030101010101" pitchFamily="2" charset="-122"/>
              <a:ea typeface="黑体" panose="02010609060101010101" pitchFamily="49" charset="-122"/>
            </a:endParaRPr>
          </a:p>
        </p:txBody>
      </p:sp>
      <p:pic>
        <p:nvPicPr>
          <p:cNvPr id="6" name="Picture 9" descr="丁_南浦大桥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1628800"/>
            <a:ext cx="6120680" cy="459051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469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en-US" altLang="ko-KR" smtClean="0"/>
              <a:t>Company Logo</a:t>
            </a:r>
            <a:endParaRPr lang="en-US" altLang="ko-KR"/>
          </a:p>
        </p:txBody>
      </p:sp>
      <p:sp>
        <p:nvSpPr>
          <p:cNvPr id="5" name="Rectangle 4"/>
          <p:cNvSpPr>
            <a:spLocks noChangeArrowheads="1"/>
          </p:cNvSpPr>
          <p:nvPr/>
        </p:nvSpPr>
        <p:spPr bwMode="auto">
          <a:xfrm>
            <a:off x="839416" y="1150881"/>
            <a:ext cx="434113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342900" indent="-342900" eaLnBrk="1" hangingPunct="1">
              <a:lnSpc>
                <a:spcPct val="70000"/>
              </a:lnSpc>
              <a:spcBef>
                <a:spcPct val="50000"/>
              </a:spcBef>
              <a:buFont typeface="Wingdings" panose="05000000000000000000" pitchFamily="2" charset="2"/>
              <a:buChar char="n"/>
            </a:pPr>
            <a:r>
              <a:rPr lang="zh-CN" altLang="en-US" sz="2800" b="1" dirty="0" smtClean="0">
                <a:solidFill>
                  <a:srgbClr val="000066"/>
                </a:solidFill>
                <a:latin typeface="宋体" panose="02010600030101010101" pitchFamily="2" charset="-122"/>
                <a:ea typeface="黑体" panose="02010609060101010101" pitchFamily="49" charset="-122"/>
              </a:rPr>
              <a:t>环境工程</a:t>
            </a:r>
            <a:endParaRPr lang="zh-CN" altLang="en-US" sz="2800" b="1" dirty="0">
              <a:solidFill>
                <a:srgbClr val="000066"/>
              </a:solidFill>
              <a:latin typeface="宋体" panose="02010600030101010101" pitchFamily="2" charset="-122"/>
              <a:ea typeface="黑体" panose="02010609060101010101" pitchFamily="49" charset="-122"/>
            </a:endParaRPr>
          </a:p>
        </p:txBody>
      </p:sp>
      <p:pic>
        <p:nvPicPr>
          <p:cNvPr id="6" name="Picture 4" descr="丁_云图"/>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3511" y="1712628"/>
            <a:ext cx="4163807" cy="4176464"/>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丁_污染"/>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8048" y="1712628"/>
            <a:ext cx="2687486" cy="4176464"/>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930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5"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down)">
                                      <p:cBhvr>
                                        <p:cTn id="7" dur="500"/>
                                        <p:tgtEl>
                                          <p:spTgt spid="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en-US" altLang="ko-KR" smtClean="0"/>
              <a:t>Company Logo</a:t>
            </a:r>
            <a:endParaRPr lang="en-US" altLang="ko-KR"/>
          </a:p>
        </p:txBody>
      </p:sp>
      <p:sp>
        <p:nvSpPr>
          <p:cNvPr id="5" name="Rectangle 4"/>
          <p:cNvSpPr>
            <a:spLocks noChangeArrowheads="1"/>
          </p:cNvSpPr>
          <p:nvPr/>
        </p:nvSpPr>
        <p:spPr bwMode="auto">
          <a:xfrm>
            <a:off x="839416" y="1150881"/>
            <a:ext cx="434113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342900" indent="-342900" eaLnBrk="1" hangingPunct="1">
              <a:lnSpc>
                <a:spcPct val="70000"/>
              </a:lnSpc>
              <a:spcBef>
                <a:spcPct val="50000"/>
              </a:spcBef>
              <a:buFont typeface="Wingdings" panose="05000000000000000000" pitchFamily="2" charset="2"/>
              <a:buChar char="n"/>
            </a:pPr>
            <a:r>
              <a:rPr lang="zh-CN" altLang="en-US" sz="2800" b="1" dirty="0" smtClean="0">
                <a:solidFill>
                  <a:srgbClr val="000066"/>
                </a:solidFill>
                <a:latin typeface="宋体" panose="02010600030101010101" pitchFamily="2" charset="-122"/>
                <a:ea typeface="黑体" panose="02010609060101010101" pitchFamily="49" charset="-122"/>
              </a:rPr>
              <a:t>造船</a:t>
            </a:r>
            <a:endParaRPr lang="zh-CN" altLang="en-US" sz="2800" b="1" dirty="0">
              <a:solidFill>
                <a:srgbClr val="000066"/>
              </a:solidFill>
              <a:latin typeface="宋体" panose="02010600030101010101" pitchFamily="2" charset="-122"/>
              <a:ea typeface="黑体" panose="02010609060101010101" pitchFamily="49" charset="-122"/>
            </a:endParaRPr>
          </a:p>
        </p:txBody>
      </p:sp>
      <p:pic>
        <p:nvPicPr>
          <p:cNvPr id="6" name="Picture 3" descr="15 cop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1464" y="1988840"/>
            <a:ext cx="4167950" cy="3125962"/>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丁_核潜艇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968" y="1988840"/>
            <a:ext cx="4647726" cy="3125962"/>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80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speedo_fluent_imag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559496" y="1268760"/>
            <a:ext cx="3189702" cy="4178155"/>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
          <p:cNvSpPr txBox="1">
            <a:spLocks noChangeArrowheads="1"/>
          </p:cNvSpPr>
          <p:nvPr/>
        </p:nvSpPr>
        <p:spPr bwMode="auto">
          <a:xfrm>
            <a:off x="3669357" y="5982989"/>
            <a:ext cx="1872208" cy="426335"/>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en-US"/>
            </a:defPPr>
            <a:lvl1pPr marL="342900" indent="-342900" algn="just">
              <a:lnSpc>
                <a:spcPct val="120000"/>
              </a:lnSpc>
              <a:spcBef>
                <a:spcPct val="10000"/>
              </a:spcBef>
              <a:buClr>
                <a:schemeClr val="hlink"/>
              </a:buClr>
              <a:buSzPct val="70000"/>
              <a:buFont typeface="Wingdings" panose="05000000000000000000" pitchFamily="2" charset="2"/>
              <a:buChar char="v"/>
              <a:defRPr sz="2000" b="1">
                <a:solidFill>
                  <a:schemeClr val="accent2">
                    <a:lumMod val="75000"/>
                  </a:schemeClr>
                </a:solidFill>
                <a:ea typeface="宋体" panose="02010600030101010101" pitchFamily="2" charset="-122"/>
              </a:defRPr>
            </a:lvl1pPr>
            <a:lvl2pPr marL="742950" indent="-285750">
              <a:spcBef>
                <a:spcPct val="20000"/>
              </a:spcBef>
              <a:buClr>
                <a:schemeClr val="accent1"/>
              </a:buClr>
              <a:buSzPct val="60000"/>
              <a:buFont typeface="Wingdings" panose="05000000000000000000" pitchFamily="2" charset="2"/>
              <a:buChar char="n"/>
              <a:defRPr sz="2400">
                <a:latin typeface="+mn-lt"/>
              </a:defRPr>
            </a:lvl2pPr>
            <a:lvl3pPr marL="1143000" indent="-228600">
              <a:spcBef>
                <a:spcPct val="20000"/>
              </a:spcBef>
              <a:buClr>
                <a:schemeClr val="accent2"/>
              </a:buClr>
              <a:buSzPct val="60000"/>
              <a:buFont typeface="Wingdings" panose="05000000000000000000" pitchFamily="2" charset="2"/>
              <a:buChar char="n"/>
              <a:defRPr sz="2400">
                <a:latin typeface="+mn-lt"/>
              </a:defRPr>
            </a:lvl3pPr>
            <a:lvl4pPr marL="1600200" indent="-228600">
              <a:spcBef>
                <a:spcPct val="20000"/>
              </a:spcBef>
              <a:buClr>
                <a:schemeClr val="hlink"/>
              </a:buClr>
              <a:buSzPct val="60000"/>
              <a:buFont typeface="Wingdings" panose="05000000000000000000" pitchFamily="2" charset="2"/>
              <a:buChar char="n"/>
              <a:defRPr sz="2000">
                <a:latin typeface="+mn-lt"/>
              </a:defRPr>
            </a:lvl4pPr>
            <a:lvl5pPr marL="2057400" indent="-228600">
              <a:spcBef>
                <a:spcPct val="20000"/>
              </a:spcBef>
              <a:buClr>
                <a:schemeClr val="hlink"/>
              </a:buClr>
              <a:buSzPct val="60000"/>
              <a:buFont typeface="Wingdings" panose="05000000000000000000" pitchFamily="2" charset="2"/>
              <a:buChar char="n"/>
              <a:defRPr sz="2000">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r>
              <a:rPr lang="zh-CN" altLang="en-US" dirty="0"/>
              <a:t>体育运动</a:t>
            </a:r>
          </a:p>
        </p:txBody>
      </p:sp>
      <p:pic>
        <p:nvPicPr>
          <p:cNvPr id="9" name="train.wmv">
            <a:hlinkClick r:id="" action="ppaction://media"/>
          </p:cNvPr>
          <p:cNvPicPr>
            <a:picLocks noRot="1" noChangeAspect="1" noChangeArrowheads="1"/>
          </p:cNvPicPr>
          <p:nvPr>
            <a:videoFile r:link="rId1"/>
          </p:nvPr>
        </p:nvPicPr>
        <p:blipFill>
          <a:blip r:embed="rId4">
            <a:extLst>
              <a:ext uri="{28A0092B-C50C-407E-A947-70E740481C1C}">
                <a14:useLocalDpi xmlns:a14="http://schemas.microsoft.com/office/drawing/2010/main" val="0"/>
              </a:ext>
            </a:extLst>
          </a:blip>
          <a:srcRect/>
          <a:stretch>
            <a:fillRect/>
          </a:stretch>
        </p:blipFill>
        <p:spPr bwMode="auto">
          <a:xfrm>
            <a:off x="5768427" y="1268760"/>
            <a:ext cx="5106954" cy="4178155"/>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2"/>
          <p:cNvSpPr txBox="1">
            <a:spLocks noChangeArrowheads="1"/>
          </p:cNvSpPr>
          <p:nvPr/>
        </p:nvSpPr>
        <p:spPr bwMode="auto">
          <a:xfrm>
            <a:off x="7608168" y="5661248"/>
            <a:ext cx="1872208" cy="426335"/>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en-US"/>
            </a:defPPr>
            <a:lvl1pPr marL="342900" indent="-342900" algn="just">
              <a:lnSpc>
                <a:spcPct val="120000"/>
              </a:lnSpc>
              <a:spcBef>
                <a:spcPct val="10000"/>
              </a:spcBef>
              <a:buClr>
                <a:schemeClr val="hlink"/>
              </a:buClr>
              <a:buSzPct val="70000"/>
              <a:buFont typeface="Wingdings" panose="05000000000000000000" pitchFamily="2" charset="2"/>
              <a:buChar char="v"/>
              <a:defRPr sz="2000" b="1">
                <a:solidFill>
                  <a:schemeClr val="accent2">
                    <a:lumMod val="75000"/>
                  </a:schemeClr>
                </a:solidFill>
                <a:ea typeface="宋体" panose="02010600030101010101" pitchFamily="2" charset="-122"/>
              </a:defRPr>
            </a:lvl1pPr>
            <a:lvl2pPr marL="742950" indent="-285750">
              <a:spcBef>
                <a:spcPct val="20000"/>
              </a:spcBef>
              <a:buClr>
                <a:schemeClr val="accent1"/>
              </a:buClr>
              <a:buSzPct val="60000"/>
              <a:buFont typeface="Wingdings" panose="05000000000000000000" pitchFamily="2" charset="2"/>
              <a:buChar char="n"/>
              <a:defRPr sz="2400">
                <a:latin typeface="+mn-lt"/>
              </a:defRPr>
            </a:lvl2pPr>
            <a:lvl3pPr marL="1143000" indent="-228600">
              <a:spcBef>
                <a:spcPct val="20000"/>
              </a:spcBef>
              <a:buClr>
                <a:schemeClr val="accent2"/>
              </a:buClr>
              <a:buSzPct val="60000"/>
              <a:buFont typeface="Wingdings" panose="05000000000000000000" pitchFamily="2" charset="2"/>
              <a:buChar char="n"/>
              <a:defRPr sz="2400">
                <a:latin typeface="+mn-lt"/>
              </a:defRPr>
            </a:lvl3pPr>
            <a:lvl4pPr marL="1600200" indent="-228600">
              <a:spcBef>
                <a:spcPct val="20000"/>
              </a:spcBef>
              <a:buClr>
                <a:schemeClr val="hlink"/>
              </a:buClr>
              <a:buSzPct val="60000"/>
              <a:buFont typeface="Wingdings" panose="05000000000000000000" pitchFamily="2" charset="2"/>
              <a:buChar char="n"/>
              <a:defRPr sz="2000">
                <a:latin typeface="+mn-lt"/>
              </a:defRPr>
            </a:lvl4pPr>
            <a:lvl5pPr marL="2057400" indent="-228600">
              <a:spcBef>
                <a:spcPct val="20000"/>
              </a:spcBef>
              <a:buClr>
                <a:schemeClr val="hlink"/>
              </a:buClr>
              <a:buSzPct val="60000"/>
              <a:buFont typeface="Wingdings" panose="05000000000000000000" pitchFamily="2" charset="2"/>
              <a:buChar char="n"/>
              <a:defRPr sz="2000">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r>
              <a:rPr lang="zh-CN" altLang="en-US" dirty="0"/>
              <a:t>交通运输</a:t>
            </a:r>
          </a:p>
        </p:txBody>
      </p:sp>
    </p:spTree>
    <p:extLst>
      <p:ext uri="{BB962C8B-B14F-4D97-AF65-F5344CB8AC3E}">
        <p14:creationId xmlns:p14="http://schemas.microsoft.com/office/powerpoint/2010/main" val="63396482"/>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Bottom)">
                                      <p:cBhvr>
                                        <p:cTn id="7" dur="500"/>
                                        <p:tgtEl>
                                          <p:spTgt spid="8"/>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Horizontal)">
                                      <p:cBhvr>
                                        <p:cTn id="11" dur="500"/>
                                        <p:tgtEl>
                                          <p:spTgt spid="9"/>
                                        </p:tgtEl>
                                      </p:cBhvr>
                                    </p:animEffect>
                                  </p:childTnLst>
                                </p:cTn>
                              </p:par>
                            </p:childTnLst>
                          </p:cTn>
                        </p:par>
                        <p:par>
                          <p:cTn id="12" fill="hold">
                            <p:stCondLst>
                              <p:cond delay="1000"/>
                            </p:stCondLst>
                            <p:childTnLst>
                              <p:par>
                                <p:cTn id="13" presetID="1" presetClass="mediacall" presetSubtype="0" fill="hold" nodeType="afterEffect">
                                  <p:stCondLst>
                                    <p:cond delay="0"/>
                                  </p:stCondLst>
                                  <p:childTnLst>
                                    <p:cmd type="call" cmd="playFrom(0.0)">
                                      <p:cBhvr>
                                        <p:cTn id="14" dur="1" fill="hold"/>
                                        <p:tgtEl>
                                          <p:spTgt spid="9"/>
                                        </p:tgtEl>
                                      </p:cBhvr>
                                    </p:cmd>
                                  </p:childTnLst>
                                </p:cTn>
                              </p:par>
                            </p:childTnLst>
                          </p:cTn>
                        </p:par>
                        <p:par>
                          <p:cTn id="15" fill="hold">
                            <p:stCondLst>
                              <p:cond delay="1000"/>
                            </p:stCondLst>
                            <p:childTnLst>
                              <p:par>
                                <p:cTn id="16" presetID="12" presetClass="entr" presetSubtype="4"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slide(fromBottom)">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9"/>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9"/>
                                        </p:tgtEl>
                                      </p:cBhvr>
                                    </p:cmd>
                                  </p:childTnLst>
                                </p:cTn>
                              </p:par>
                            </p:childTnLst>
                          </p:cTn>
                        </p:par>
                      </p:childTnLst>
                    </p:cTn>
                  </p:par>
                </p:childTnLst>
              </p:cTn>
              <p:nextCondLst>
                <p:cond evt="onClick" delay="0">
                  <p:tgtEl>
                    <p:spTgt spid="9"/>
                  </p:tgtEl>
                </p:cond>
              </p:nextCondLst>
            </p:seq>
            <p:video>
              <p:cMediaNode>
                <p:cTn id="24" fill="hold" display="0">
                  <p:stCondLst>
                    <p:cond delay="indefinite"/>
                  </p:stCondLst>
                  <p:endCondLst>
                    <p:cond evt="onNext" delay="0">
                      <p:tgtEl>
                        <p:sldTgt/>
                      </p:tgtEl>
                    </p:cond>
                    <p:cond evt="onPrev" delay="0">
                      <p:tgtEl>
                        <p:sldTgt/>
                      </p:tgtEl>
                    </p:cond>
                  </p:endCondLst>
                </p:cTn>
                <p:tgtEl>
                  <p:spTgt spid="9"/>
                </p:tgtEl>
              </p:cMediaNode>
            </p:video>
          </p:childTnLst>
        </p:cTn>
      </p:par>
    </p:tnLst>
    <p:bldLst>
      <p:bldP spid="8" grpId="0" animBg="1" autoUpdateAnimBg="0"/>
      <p:bldP spid="10"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13" name="Text Box 9"/>
          <p:cNvSpPr txBox="1">
            <a:spLocks noChangeArrowheads="1"/>
          </p:cNvSpPr>
          <p:nvPr/>
        </p:nvSpPr>
        <p:spPr bwMode="auto">
          <a:xfrm>
            <a:off x="772681" y="1181548"/>
            <a:ext cx="3912455" cy="426335"/>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en-US"/>
            </a:defPPr>
            <a:lvl1pPr marL="342900" indent="-342900" algn="just">
              <a:lnSpc>
                <a:spcPct val="120000"/>
              </a:lnSpc>
              <a:spcBef>
                <a:spcPct val="10000"/>
              </a:spcBef>
              <a:buClr>
                <a:schemeClr val="hlink"/>
              </a:buClr>
              <a:buSzPct val="70000"/>
              <a:buFont typeface="Wingdings" panose="05000000000000000000" pitchFamily="2" charset="2"/>
              <a:buChar char="v"/>
              <a:defRPr sz="2000" b="1">
                <a:solidFill>
                  <a:schemeClr val="accent2">
                    <a:lumMod val="75000"/>
                  </a:schemeClr>
                </a:solidFill>
                <a:ea typeface="宋体" panose="02010600030101010101" pitchFamily="2" charset="-122"/>
              </a:defRPr>
            </a:lvl1pPr>
            <a:lvl2pPr marL="742950" indent="-285750">
              <a:spcBef>
                <a:spcPct val="20000"/>
              </a:spcBef>
              <a:buClr>
                <a:schemeClr val="accent1"/>
              </a:buClr>
              <a:buSzPct val="60000"/>
              <a:buFont typeface="Wingdings" panose="05000000000000000000" pitchFamily="2" charset="2"/>
              <a:buChar char="n"/>
              <a:defRPr sz="2400">
                <a:latin typeface="+mn-lt"/>
              </a:defRPr>
            </a:lvl2pPr>
            <a:lvl3pPr marL="1143000" indent="-228600">
              <a:spcBef>
                <a:spcPct val="20000"/>
              </a:spcBef>
              <a:buClr>
                <a:schemeClr val="accent2"/>
              </a:buClr>
              <a:buSzPct val="60000"/>
              <a:buFont typeface="Wingdings" panose="05000000000000000000" pitchFamily="2" charset="2"/>
              <a:buChar char="n"/>
              <a:defRPr sz="2400">
                <a:latin typeface="+mn-lt"/>
              </a:defRPr>
            </a:lvl3pPr>
            <a:lvl4pPr marL="1600200" indent="-228600">
              <a:spcBef>
                <a:spcPct val="20000"/>
              </a:spcBef>
              <a:buClr>
                <a:schemeClr val="hlink"/>
              </a:buClr>
              <a:buSzPct val="60000"/>
              <a:buFont typeface="Wingdings" panose="05000000000000000000" pitchFamily="2" charset="2"/>
              <a:buChar char="n"/>
              <a:defRPr sz="2000">
                <a:latin typeface="+mn-lt"/>
              </a:defRPr>
            </a:lvl4pPr>
            <a:lvl5pPr marL="2057400" indent="-228600">
              <a:spcBef>
                <a:spcPct val="20000"/>
              </a:spcBef>
              <a:buClr>
                <a:schemeClr val="hlink"/>
              </a:buClr>
              <a:buSzPct val="60000"/>
              <a:buFont typeface="Wingdings" panose="05000000000000000000" pitchFamily="2" charset="2"/>
              <a:buChar char="n"/>
              <a:defRPr sz="2000">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r>
              <a:rPr lang="zh-CN" altLang="en-US" dirty="0"/>
              <a:t>圆柱绕流：卡门涡街</a:t>
            </a:r>
          </a:p>
        </p:txBody>
      </p:sp>
      <p:pic>
        <p:nvPicPr>
          <p:cNvPr id="24580" name="Picture 10" descr="st3900"/>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98935" y="1757611"/>
            <a:ext cx="3886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ball_pool_09021_2"/>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75920" y="1037531"/>
            <a:ext cx="3150350"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Fly Flight Simulation"/>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75920" y="3773835"/>
            <a:ext cx="3257492"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85247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26313"/>
                                        </p:tgtEl>
                                        <p:attrNameLst>
                                          <p:attrName>style.visibility</p:attrName>
                                        </p:attrNameLst>
                                      </p:cBhvr>
                                      <p:to>
                                        <p:strVal val="visible"/>
                                      </p:to>
                                    </p:set>
                                    <p:animEffect transition="in" filter="slide(fromBottom)">
                                      <p:cBhvr>
                                        <p:cTn id="7" dur="500"/>
                                        <p:tgtEl>
                                          <p:spTgt spid="226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13"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0" descr="fluid13"/>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61773" y="332657"/>
            <a:ext cx="4023979" cy="2951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marble2"/>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1439" y="3140373"/>
            <a:ext cx="7808625"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0" descr="log"/>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655840" y="332656"/>
            <a:ext cx="3973382" cy="26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70501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5440" y="1107976"/>
            <a:ext cx="4483224" cy="609600"/>
          </a:xfrm>
        </p:spPr>
        <p:txBody>
          <a:bodyPr/>
          <a:lstStyle/>
          <a:p>
            <a:pPr>
              <a:lnSpc>
                <a:spcPct val="70000"/>
              </a:lnSpc>
              <a:spcBef>
                <a:spcPct val="50000"/>
              </a:spcBef>
            </a:pPr>
            <a:r>
              <a:rPr kumimoji="1" lang="en-US" altLang="zh-CN" sz="2800" dirty="0">
                <a:solidFill>
                  <a:srgbClr val="000066"/>
                </a:solidFill>
                <a:latin typeface="宋体" panose="02010600030101010101" pitchFamily="2" charset="-122"/>
                <a:ea typeface="黑体" panose="02010609060101010101" pitchFamily="49" charset="-122"/>
                <a:cs typeface="+mn-cs"/>
              </a:rPr>
              <a:t>CFD</a:t>
            </a:r>
            <a:r>
              <a:rPr kumimoji="1" lang="zh-CN" altLang="en-US" sz="2800" dirty="0">
                <a:solidFill>
                  <a:srgbClr val="000066"/>
                </a:solidFill>
                <a:latin typeface="宋体" panose="02010600030101010101" pitchFamily="2" charset="-122"/>
                <a:ea typeface="黑体" panose="02010609060101010101" pitchFamily="49" charset="-122"/>
                <a:cs typeface="+mn-cs"/>
              </a:rPr>
              <a:t>研究步骤</a:t>
            </a:r>
          </a:p>
        </p:txBody>
      </p:sp>
      <p:graphicFrame>
        <p:nvGraphicFramePr>
          <p:cNvPr id="5" name="图示 4"/>
          <p:cNvGraphicFramePr/>
          <p:nvPr>
            <p:extLst>
              <p:ext uri="{D42A27DB-BD31-4B8C-83A1-F6EECF244321}">
                <p14:modId xmlns:p14="http://schemas.microsoft.com/office/powerpoint/2010/main" val="3549365408"/>
              </p:ext>
            </p:extLst>
          </p:nvPr>
        </p:nvGraphicFramePr>
        <p:xfrm>
          <a:off x="551384" y="1412776"/>
          <a:ext cx="8496944" cy="518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2220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767409" y="376489"/>
            <a:ext cx="3614077"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eaLnBrk="1" hangingPunct="1">
              <a:lnSpc>
                <a:spcPct val="70000"/>
              </a:lnSpc>
              <a:spcBef>
                <a:spcPct val="50000"/>
              </a:spcBef>
              <a:buFont typeface="Wingdings" panose="05000000000000000000" pitchFamily="2" charset="2"/>
              <a:buChar char="n"/>
            </a:pPr>
            <a:r>
              <a:rPr kumimoji="1" lang="zh-CN" altLang="en-US" sz="2800" b="1" dirty="0" smtClean="0">
                <a:solidFill>
                  <a:srgbClr val="000066"/>
                </a:solidFill>
                <a:latin typeface="宋体" panose="02010600030101010101" pitchFamily="2" charset="-122"/>
                <a:ea typeface="黑体" panose="02010609060101010101" pitchFamily="49" charset="-122"/>
              </a:rPr>
              <a:t>学习本</a:t>
            </a:r>
            <a:r>
              <a:rPr kumimoji="1" lang="zh-CN" altLang="en-US" sz="2800" b="1" dirty="0">
                <a:solidFill>
                  <a:srgbClr val="000066"/>
                </a:solidFill>
                <a:latin typeface="宋体" panose="02010600030101010101" pitchFamily="2" charset="-122"/>
                <a:ea typeface="黑体" panose="02010609060101010101" pitchFamily="49" charset="-122"/>
              </a:rPr>
              <a:t>课程</a:t>
            </a:r>
            <a:r>
              <a:rPr kumimoji="1" lang="zh-CN" altLang="en-US" sz="2800" b="1" dirty="0" smtClean="0">
                <a:solidFill>
                  <a:srgbClr val="000066"/>
                </a:solidFill>
                <a:latin typeface="宋体" panose="02010600030101010101" pitchFamily="2" charset="-122"/>
                <a:ea typeface="黑体" panose="02010609060101010101" pitchFamily="49" charset="-122"/>
              </a:rPr>
              <a:t>的目的</a:t>
            </a:r>
            <a:endParaRPr kumimoji="1" lang="zh-CN" altLang="en-US" sz="2800" b="1" dirty="0">
              <a:solidFill>
                <a:srgbClr val="000066"/>
              </a:solidFill>
              <a:latin typeface="宋体" panose="02010600030101010101" pitchFamily="2" charset="-122"/>
              <a:ea typeface="黑体" panose="02010609060101010101" pitchFamily="49" charset="-122"/>
            </a:endParaRPr>
          </a:p>
        </p:txBody>
      </p:sp>
      <p:sp>
        <p:nvSpPr>
          <p:cNvPr id="3" name="矩形 2"/>
          <p:cNvSpPr/>
          <p:nvPr/>
        </p:nvSpPr>
        <p:spPr>
          <a:xfrm>
            <a:off x="1559496" y="1628800"/>
            <a:ext cx="9433048" cy="1200329"/>
          </a:xfrm>
          <a:prstGeom prst="rect">
            <a:avLst/>
          </a:prstGeom>
        </p:spPr>
        <p:txBody>
          <a:bodyPr wrap="square">
            <a:spAutoFit/>
          </a:bodyPr>
          <a:lstStyle/>
          <a:p>
            <a:pPr marL="342900" indent="-342900" eaLnBrk="1" hangingPunct="1">
              <a:buClr>
                <a:schemeClr val="accent2"/>
              </a:buClr>
              <a:buFont typeface="Wingdings" panose="05000000000000000000" pitchFamily="2" charset="2"/>
              <a:buChar char="p"/>
            </a:pPr>
            <a:r>
              <a:rPr lang="zh-CN" altLang="en-US" sz="2400" dirty="0" smtClean="0">
                <a:ea typeface="黑体" panose="02010609060101010101" pitchFamily="49" charset="-122"/>
              </a:rPr>
              <a:t>对</a:t>
            </a:r>
            <a:r>
              <a:rPr lang="en-US" altLang="zh-CN" sz="2400" dirty="0" smtClean="0">
                <a:ea typeface="黑体" panose="02010609060101010101" pitchFamily="49" charset="-122"/>
              </a:rPr>
              <a:t>CFD</a:t>
            </a:r>
            <a:r>
              <a:rPr lang="zh-CN" altLang="en-US" sz="2400" dirty="0" smtClean="0">
                <a:ea typeface="黑体" panose="02010609060101010101" pitchFamily="49" charset="-122"/>
              </a:rPr>
              <a:t>原理和能力的了解；</a:t>
            </a:r>
            <a:endParaRPr lang="en-US" altLang="zh-CN" sz="2400" dirty="0" smtClean="0">
              <a:ea typeface="黑体" panose="02010609060101010101" pitchFamily="49" charset="-122"/>
            </a:endParaRPr>
          </a:p>
          <a:p>
            <a:pPr marL="342900" indent="-342900" eaLnBrk="1" hangingPunct="1">
              <a:buClr>
                <a:schemeClr val="accent2"/>
              </a:buClr>
              <a:buFont typeface="Wingdings" panose="05000000000000000000" pitchFamily="2" charset="2"/>
              <a:buChar char="p"/>
            </a:pPr>
            <a:r>
              <a:rPr lang="zh-CN" altLang="en-US" sz="2400" dirty="0" smtClean="0">
                <a:ea typeface="黑体" panose="02010609060101010101" pitchFamily="49" charset="-122"/>
              </a:rPr>
              <a:t>对流体力学控制方程的理解，尤其是形式适合于</a:t>
            </a:r>
            <a:r>
              <a:rPr lang="en-US" altLang="zh-CN" sz="2400" dirty="0" smtClean="0">
                <a:ea typeface="黑体" panose="02010609060101010101" pitchFamily="49" charset="-122"/>
              </a:rPr>
              <a:t>CFD</a:t>
            </a:r>
            <a:r>
              <a:rPr lang="zh-CN" altLang="en-US" sz="2400" dirty="0" smtClean="0">
                <a:ea typeface="黑体" panose="02010609060101010101" pitchFamily="49" charset="-122"/>
              </a:rPr>
              <a:t>的控制方程；</a:t>
            </a:r>
            <a:endParaRPr lang="en-US" altLang="zh-CN" sz="2400" dirty="0" smtClean="0">
              <a:ea typeface="黑体" panose="02010609060101010101" pitchFamily="49" charset="-122"/>
            </a:endParaRPr>
          </a:p>
          <a:p>
            <a:pPr marL="342900" indent="-342900" eaLnBrk="1" hangingPunct="1">
              <a:buClr>
                <a:schemeClr val="accent2"/>
              </a:buClr>
              <a:buFont typeface="Wingdings" panose="05000000000000000000" pitchFamily="2" charset="2"/>
              <a:buChar char="p"/>
            </a:pPr>
            <a:r>
              <a:rPr lang="zh-CN" altLang="en-US" sz="2400" dirty="0" smtClean="0">
                <a:ea typeface="黑体" panose="02010609060101010101" pitchFamily="49" charset="-122"/>
              </a:rPr>
              <a:t>熟悉某些解决问题的方法。</a:t>
            </a:r>
            <a:endParaRPr lang="zh-CN" altLang="en-US" sz="2400" dirty="0">
              <a:ea typeface="黑体" panose="02010609060101010101" pitchFamily="49" charset="-122"/>
            </a:endParaRPr>
          </a:p>
        </p:txBody>
      </p:sp>
    </p:spTree>
    <p:extLst>
      <p:ext uri="{BB962C8B-B14F-4D97-AF65-F5344CB8AC3E}">
        <p14:creationId xmlns:p14="http://schemas.microsoft.com/office/powerpoint/2010/main" val="1599897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331FAEC2-9B96-40BE-A954-C7FC822C5207}"/>
              </a:ext>
            </a:extLst>
          </p:cNvPr>
          <p:cNvSpPr/>
          <p:nvPr/>
        </p:nvSpPr>
        <p:spPr bwMode="auto">
          <a:xfrm>
            <a:off x="1604120" y="2348880"/>
            <a:ext cx="10180512" cy="2592288"/>
          </a:xfrm>
          <a:prstGeom prst="round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2400" dirty="0">
                <a:latin typeface="+mn-lt"/>
                <a:ea typeface="黑体" panose="02010609060101010101" pitchFamily="49" charset="-122"/>
              </a:rPr>
              <a:t>CFD</a:t>
            </a:r>
            <a:r>
              <a:rPr lang="zh-CN" altLang="en-US" sz="2400" dirty="0">
                <a:latin typeface="+mn-lt"/>
                <a:ea typeface="黑体" panose="02010609060101010101" pitchFamily="49" charset="-122"/>
              </a:rPr>
              <a:t>论文一般结构形式</a:t>
            </a:r>
          </a:p>
        </p:txBody>
      </p:sp>
      <p:sp>
        <p:nvSpPr>
          <p:cNvPr id="4" name="Rectangle 2"/>
          <p:cNvSpPr>
            <a:spLocks noGrp="1" noChangeArrowheads="1"/>
          </p:cNvSpPr>
          <p:nvPr>
            <p:ph type="title"/>
          </p:nvPr>
        </p:nvSpPr>
        <p:spPr>
          <a:xfrm>
            <a:off x="1378968" y="21437"/>
            <a:ext cx="7239000" cy="762000"/>
          </a:xfrm>
        </p:spPr>
        <p:txBody>
          <a:bodyPr/>
          <a:lstStyle/>
          <a:p>
            <a:pPr eaLnBrk="1" hangingPunct="1">
              <a:lnSpc>
                <a:spcPct val="150000"/>
              </a:lnSpc>
              <a:buClr>
                <a:schemeClr val="accent2">
                  <a:lumMod val="50000"/>
                </a:schemeClr>
              </a:buClr>
            </a:pPr>
            <a:r>
              <a:rPr lang="zh-CN" altLang="en-US" dirty="0" smtClean="0">
                <a:ea typeface="黑体" panose="02010609060101010101" pitchFamily="49" charset="-122"/>
              </a:rPr>
              <a:t>第二章 </a:t>
            </a:r>
            <a:r>
              <a:rPr lang="zh-CN" altLang="en-US" dirty="0">
                <a:ea typeface="黑体" panose="02010609060101010101" pitchFamily="49" charset="-122"/>
              </a:rPr>
              <a:t>流体力学</a:t>
            </a:r>
            <a:r>
              <a:rPr lang="zh-CN" altLang="en-US" dirty="0" smtClean="0">
                <a:ea typeface="黑体" panose="02010609060101010101" pitchFamily="49" charset="-122"/>
              </a:rPr>
              <a:t>的控制方程</a:t>
            </a:r>
            <a:endParaRPr lang="en-US" altLang="zh-CN" dirty="0">
              <a:ea typeface="黑体" panose="02010609060101010101" pitchFamily="49" charset="-122"/>
            </a:endParaRPr>
          </a:p>
        </p:txBody>
      </p:sp>
      <p:pic>
        <p:nvPicPr>
          <p:cNvPr id="6" name="图片 5">
            <a:extLst>
              <a:ext uri="{FF2B5EF4-FFF2-40B4-BE49-F238E27FC236}">
                <a16:creationId xmlns:a16="http://schemas.microsoft.com/office/drawing/2014/main" id="{8AC2326A-7A80-4535-A4CF-0F34EE787B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477" y="1721195"/>
            <a:ext cx="1196752" cy="1196752"/>
          </a:xfrm>
          <a:prstGeom prst="rect">
            <a:avLst/>
          </a:prstGeom>
        </p:spPr>
      </p:pic>
      <p:sp>
        <p:nvSpPr>
          <p:cNvPr id="7" name="文本框 6">
            <a:extLst>
              <a:ext uri="{FF2B5EF4-FFF2-40B4-BE49-F238E27FC236}">
                <a16:creationId xmlns:a16="http://schemas.microsoft.com/office/drawing/2014/main" id="{9EEBA806-C69C-4E36-8F20-96FD88E0C527}"/>
              </a:ext>
            </a:extLst>
          </p:cNvPr>
          <p:cNvSpPr txBox="1"/>
          <p:nvPr/>
        </p:nvSpPr>
        <p:spPr>
          <a:xfrm>
            <a:off x="1606582" y="1851141"/>
            <a:ext cx="4493538" cy="461665"/>
          </a:xfrm>
          <a:prstGeom prst="rect">
            <a:avLst/>
          </a:prstGeom>
          <a:noFill/>
        </p:spPr>
        <p:txBody>
          <a:bodyPr wrap="none" rtlCol="0">
            <a:spAutoFit/>
          </a:bodyPr>
          <a:lstStyle/>
          <a:p>
            <a:r>
              <a:rPr lang="zh-CN" altLang="en-US" sz="2400" dirty="0">
                <a:latin typeface="+mn-lt"/>
                <a:ea typeface="黑体" panose="02010609060101010101" pitchFamily="49" charset="-122"/>
              </a:rPr>
              <a:t>科技论文一般由哪几部分组成？</a:t>
            </a:r>
          </a:p>
        </p:txBody>
      </p:sp>
      <p:sp>
        <p:nvSpPr>
          <p:cNvPr id="9" name="箭头: 右 8">
            <a:hlinkClick r:id="rId3" action="ppaction://hlinksldjump"/>
            <a:extLst>
              <a:ext uri="{FF2B5EF4-FFF2-40B4-BE49-F238E27FC236}">
                <a16:creationId xmlns:a16="http://schemas.microsoft.com/office/drawing/2014/main" id="{819EC0F1-AC7F-402A-9F36-455401FE66CA}"/>
              </a:ext>
            </a:extLst>
          </p:cNvPr>
          <p:cNvSpPr/>
          <p:nvPr/>
        </p:nvSpPr>
        <p:spPr bwMode="auto">
          <a:xfrm>
            <a:off x="6070939" y="1828174"/>
            <a:ext cx="419576" cy="484632"/>
          </a:xfrm>
          <a:prstGeom prst="rightArrow">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anose="02020603050405020304" pitchFamily="18" charset="0"/>
            </a:endParaRPr>
          </a:p>
        </p:txBody>
      </p:sp>
      <p:graphicFrame>
        <p:nvGraphicFramePr>
          <p:cNvPr id="10" name="图示 9">
            <a:extLst>
              <a:ext uri="{FF2B5EF4-FFF2-40B4-BE49-F238E27FC236}">
                <a16:creationId xmlns:a16="http://schemas.microsoft.com/office/drawing/2014/main" id="{9144DE65-B5C7-4521-978B-D56CA34C6BF6}"/>
              </a:ext>
            </a:extLst>
          </p:cNvPr>
          <p:cNvGraphicFramePr/>
          <p:nvPr>
            <p:extLst>
              <p:ext uri="{D42A27DB-BD31-4B8C-83A1-F6EECF244321}">
                <p14:modId xmlns:p14="http://schemas.microsoft.com/office/powerpoint/2010/main" val="12472461"/>
              </p:ext>
            </p:extLst>
          </p:nvPr>
        </p:nvGraphicFramePr>
        <p:xfrm>
          <a:off x="1606582" y="4869160"/>
          <a:ext cx="6296248" cy="23042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1" name="图示 10">
            <a:extLst>
              <a:ext uri="{FF2B5EF4-FFF2-40B4-BE49-F238E27FC236}">
                <a16:creationId xmlns:a16="http://schemas.microsoft.com/office/drawing/2014/main" id="{ADE33146-2C70-4E3F-A1B3-E064CFE82BB2}"/>
              </a:ext>
            </a:extLst>
          </p:cNvPr>
          <p:cNvGraphicFramePr/>
          <p:nvPr>
            <p:extLst>
              <p:ext uri="{D42A27DB-BD31-4B8C-83A1-F6EECF244321}">
                <p14:modId xmlns:p14="http://schemas.microsoft.com/office/powerpoint/2010/main" val="3634034254"/>
              </p:ext>
            </p:extLst>
          </p:nvPr>
        </p:nvGraphicFramePr>
        <p:xfrm>
          <a:off x="1847528" y="2882636"/>
          <a:ext cx="9677514" cy="208823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3" name="Rectangle 2">
            <a:extLst>
              <a:ext uri="{FF2B5EF4-FFF2-40B4-BE49-F238E27FC236}">
                <a16:creationId xmlns:a16="http://schemas.microsoft.com/office/drawing/2014/main" id="{9F7C011F-E4F5-4D01-A46C-0073B68DA59E}"/>
              </a:ext>
            </a:extLst>
          </p:cNvPr>
          <p:cNvSpPr txBox="1">
            <a:spLocks noChangeArrowheads="1"/>
          </p:cNvSpPr>
          <p:nvPr/>
        </p:nvSpPr>
        <p:spPr bwMode="gray">
          <a:xfrm>
            <a:off x="623392" y="834773"/>
            <a:ext cx="7239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anose="020B0604030504040204" pitchFamily="34" charset="0"/>
              </a:defRPr>
            </a:lvl2pPr>
            <a:lvl3pPr algn="l" rtl="0" fontAlgn="base">
              <a:spcBef>
                <a:spcPct val="0"/>
              </a:spcBef>
              <a:spcAft>
                <a:spcPct val="0"/>
              </a:spcAft>
              <a:defRPr sz="3200" b="1">
                <a:solidFill>
                  <a:schemeClr val="tx1"/>
                </a:solidFill>
                <a:latin typeface="Verdana" panose="020B0604030504040204" pitchFamily="34" charset="0"/>
              </a:defRPr>
            </a:lvl3pPr>
            <a:lvl4pPr algn="l" rtl="0" fontAlgn="base">
              <a:spcBef>
                <a:spcPct val="0"/>
              </a:spcBef>
              <a:spcAft>
                <a:spcPct val="0"/>
              </a:spcAft>
              <a:defRPr sz="3200" b="1">
                <a:solidFill>
                  <a:schemeClr val="tx1"/>
                </a:solidFill>
                <a:latin typeface="Verdana" panose="020B0604030504040204" pitchFamily="34" charset="0"/>
              </a:defRPr>
            </a:lvl4pPr>
            <a:lvl5pPr algn="l" rtl="0" fontAlgn="base">
              <a:spcBef>
                <a:spcPct val="0"/>
              </a:spcBef>
              <a:spcAft>
                <a:spcPct val="0"/>
              </a:spcAft>
              <a:defRPr sz="3200" b="1">
                <a:solidFill>
                  <a:schemeClr val="tx1"/>
                </a:solidFill>
                <a:latin typeface="Verdana" panose="020B0604030504040204" pitchFamily="34" charset="0"/>
              </a:defRPr>
            </a:lvl5pPr>
            <a:lvl6pPr marL="457200" algn="l" rtl="0" fontAlgn="base">
              <a:spcBef>
                <a:spcPct val="0"/>
              </a:spcBef>
              <a:spcAft>
                <a:spcPct val="0"/>
              </a:spcAft>
              <a:defRPr sz="3200" b="1">
                <a:solidFill>
                  <a:schemeClr val="tx1"/>
                </a:solidFill>
                <a:latin typeface="Verdana" panose="020B0604030504040204" pitchFamily="34" charset="0"/>
              </a:defRPr>
            </a:lvl6pPr>
            <a:lvl7pPr marL="914400" algn="l" rtl="0" fontAlgn="base">
              <a:spcBef>
                <a:spcPct val="0"/>
              </a:spcBef>
              <a:spcAft>
                <a:spcPct val="0"/>
              </a:spcAft>
              <a:defRPr sz="3200" b="1">
                <a:solidFill>
                  <a:schemeClr val="tx1"/>
                </a:solidFill>
                <a:latin typeface="Verdana" panose="020B0604030504040204" pitchFamily="34" charset="0"/>
              </a:defRPr>
            </a:lvl7pPr>
            <a:lvl8pPr marL="1371600" algn="l" rtl="0" fontAlgn="base">
              <a:spcBef>
                <a:spcPct val="0"/>
              </a:spcBef>
              <a:spcAft>
                <a:spcPct val="0"/>
              </a:spcAft>
              <a:defRPr sz="3200" b="1">
                <a:solidFill>
                  <a:schemeClr val="tx1"/>
                </a:solidFill>
                <a:latin typeface="Verdana" panose="020B0604030504040204" pitchFamily="34" charset="0"/>
              </a:defRPr>
            </a:lvl8pPr>
            <a:lvl9pPr marL="1828800" algn="l" rtl="0" fontAlgn="base">
              <a:spcBef>
                <a:spcPct val="0"/>
              </a:spcBef>
              <a:spcAft>
                <a:spcPct val="0"/>
              </a:spcAft>
              <a:defRPr sz="3200" b="1">
                <a:solidFill>
                  <a:schemeClr val="tx1"/>
                </a:solidFill>
                <a:latin typeface="Verdana" panose="020B0604030504040204" pitchFamily="34" charset="0"/>
              </a:defRPr>
            </a:lvl9pPr>
          </a:lstStyle>
          <a:p>
            <a:pPr marL="0" lvl="1" algn="just" eaLnBrk="1" hangingPunct="1">
              <a:lnSpc>
                <a:spcPct val="120000"/>
              </a:lnSpc>
              <a:spcBef>
                <a:spcPct val="10000"/>
              </a:spcBef>
              <a:buClr>
                <a:schemeClr val="accent2">
                  <a:lumMod val="50000"/>
                </a:schemeClr>
              </a:buClr>
              <a:buSzPct val="70000"/>
            </a:pPr>
            <a:r>
              <a:rPr lang="en-US" altLang="zh-CN" sz="2800" kern="1200" dirty="0" smtClean="0">
                <a:latin typeface="黑体" panose="02010609060101010101" pitchFamily="49" charset="-122"/>
                <a:ea typeface="黑体" panose="02010609060101010101" pitchFamily="49" charset="-122"/>
                <a:cs typeface="+mn-cs"/>
              </a:rPr>
              <a:t>2.1</a:t>
            </a:r>
            <a:r>
              <a:rPr lang="zh-CN" altLang="en-US" sz="2800" kern="1200" dirty="0" smtClean="0">
                <a:latin typeface="黑体" panose="02010609060101010101" pitchFamily="49" charset="-122"/>
                <a:ea typeface="黑体" panose="02010609060101010101" pitchFamily="49" charset="-122"/>
                <a:cs typeface="+mn-cs"/>
              </a:rPr>
              <a:t>引言</a:t>
            </a:r>
            <a:endParaRPr lang="en-US" altLang="zh-CN" sz="2800" kern="1200" dirty="0">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3690815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Graphic spid="10" grpId="0">
        <p:bldAsOne/>
      </p:bldGraphic>
      <p:bldGraphic spid="11"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a:extLst>
              <a:ext uri="{FF2B5EF4-FFF2-40B4-BE49-F238E27FC236}">
                <a16:creationId xmlns:a16="http://schemas.microsoft.com/office/drawing/2014/main" id="{E8C6D2E1-BA82-4A54-BCEE-64F8BA168F48}"/>
              </a:ext>
            </a:extLst>
          </p:cNvPr>
          <p:cNvGraphicFramePr/>
          <p:nvPr>
            <p:extLst>
              <p:ext uri="{D42A27DB-BD31-4B8C-83A1-F6EECF244321}">
                <p14:modId xmlns:p14="http://schemas.microsoft.com/office/powerpoint/2010/main" val="1961433909"/>
              </p:ext>
            </p:extLst>
          </p:nvPr>
        </p:nvGraphicFramePr>
        <p:xfrm>
          <a:off x="1055440" y="1052736"/>
          <a:ext cx="8280920" cy="5328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a:extLst>
              <a:ext uri="{FF2B5EF4-FFF2-40B4-BE49-F238E27FC236}">
                <a16:creationId xmlns:a16="http://schemas.microsoft.com/office/drawing/2014/main" id="{CDD0666D-5A20-48F5-AD60-8A4A60286FF9}"/>
              </a:ext>
            </a:extLst>
          </p:cNvPr>
          <p:cNvSpPr/>
          <p:nvPr/>
        </p:nvSpPr>
        <p:spPr bwMode="auto">
          <a:xfrm>
            <a:off x="2855640" y="3225547"/>
            <a:ext cx="1152128" cy="864096"/>
          </a:xfrm>
          <a:prstGeom prst="rect">
            <a:avLst/>
          </a:prstGeom>
          <a:solidFill>
            <a:srgbClr val="5088E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sz="3200" dirty="0">
                <a:latin typeface="黑体" panose="02010609060101010101" pitchFamily="49" charset="-122"/>
                <a:ea typeface="黑体" panose="02010609060101010101" pitchFamily="49" charset="-122"/>
              </a:rPr>
              <a:t>基本方程</a:t>
            </a: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anose="02020603050405020304" pitchFamily="18" charset="0"/>
            </a:endParaRPr>
          </a:p>
        </p:txBody>
      </p:sp>
    </p:spTree>
    <p:extLst>
      <p:ext uri="{BB962C8B-B14F-4D97-AF65-F5344CB8AC3E}">
        <p14:creationId xmlns:p14="http://schemas.microsoft.com/office/powerpoint/2010/main" val="1503610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078C3FF4-6BD3-4E26-B6EF-22BB284FF27A}"/>
              </a:ext>
            </a:extLst>
          </p:cNvPr>
          <p:cNvGraphicFramePr/>
          <p:nvPr>
            <p:extLst>
              <p:ext uri="{D42A27DB-BD31-4B8C-83A1-F6EECF244321}">
                <p14:modId xmlns:p14="http://schemas.microsoft.com/office/powerpoint/2010/main" val="1962323217"/>
              </p:ext>
            </p:extLst>
          </p:nvPr>
        </p:nvGraphicFramePr>
        <p:xfrm>
          <a:off x="767408" y="1196752"/>
          <a:ext cx="6263704" cy="47525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33672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A371A17-CBF4-4915-8B58-4A8C55902775}"/>
              </a:ext>
            </a:extLst>
          </p:cNvPr>
          <p:cNvSpPr txBox="1"/>
          <p:nvPr/>
        </p:nvSpPr>
        <p:spPr>
          <a:xfrm>
            <a:off x="1320414" y="1436100"/>
            <a:ext cx="10044271" cy="919867"/>
          </a:xfrm>
          <a:prstGeom prst="rect">
            <a:avLst/>
          </a:prstGeom>
          <a:noFill/>
        </p:spPr>
        <p:txBody>
          <a:bodyPr wrap="square" rtlCol="0">
            <a:spAutoFit/>
          </a:bodyPr>
          <a:lstStyle>
            <a:defPPr>
              <a:defRPr lang="en-US"/>
            </a:defPPr>
            <a:lvl2pPr marL="0" lvl="1" algn="just" eaLnBrk="1" hangingPunct="1">
              <a:lnSpc>
                <a:spcPct val="120000"/>
              </a:lnSpc>
              <a:spcBef>
                <a:spcPct val="10000"/>
              </a:spcBef>
              <a:buClr>
                <a:schemeClr val="hlink"/>
              </a:buClr>
              <a:buSzPct val="70000"/>
              <a:defRPr sz="2400" b="1">
                <a:solidFill>
                  <a:schemeClr val="accent2">
                    <a:lumMod val="50000"/>
                  </a:schemeClr>
                </a:solidFill>
                <a:latin typeface="黑体" panose="02010609060101010101" pitchFamily="49" charset="-122"/>
                <a:ea typeface="黑体" panose="02010609060101010101" pitchFamily="49" charset="-122"/>
              </a:defRPr>
            </a:lvl2pPr>
          </a:lstStyle>
          <a:p>
            <a:pPr lvl="1"/>
            <a:r>
              <a:rPr lang="zh-CN" altLang="en-US" b="0" dirty="0"/>
              <a:t>流体的运动满足质量守恒、动量守恒和能量守恒的规律。在牛顿流体范围内，可以用下列方程描述</a:t>
            </a:r>
            <a:endParaRPr lang="en-US" altLang="zh-CN" b="0" dirty="0"/>
          </a:p>
        </p:txBody>
      </p:sp>
      <p:sp>
        <p:nvSpPr>
          <p:cNvPr id="6" name="矩形 5">
            <a:extLst>
              <a:ext uri="{FF2B5EF4-FFF2-40B4-BE49-F238E27FC236}">
                <a16:creationId xmlns:a16="http://schemas.microsoft.com/office/drawing/2014/main" id="{C6658C55-8368-4EBE-97F6-9143D047C6AD}"/>
              </a:ext>
            </a:extLst>
          </p:cNvPr>
          <p:cNvSpPr/>
          <p:nvPr/>
        </p:nvSpPr>
        <p:spPr>
          <a:xfrm>
            <a:off x="1320414" y="3216022"/>
            <a:ext cx="2213656" cy="2397195"/>
          </a:xfrm>
          <a:prstGeom prst="rect">
            <a:avLst/>
          </a:prstGeom>
          <a:solidFill>
            <a:srgbClr val="E5F2FF"/>
          </a:solidFill>
        </p:spPr>
        <p:txBody>
          <a:bodyPr wrap="square">
            <a:spAutoFit/>
          </a:body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连续性方程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动量方程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能量方程</a:t>
            </a:r>
          </a:p>
        </p:txBody>
      </p:sp>
      <p:sp>
        <p:nvSpPr>
          <p:cNvPr id="7" name="Rectangle 2">
            <a:extLst>
              <a:ext uri="{FF2B5EF4-FFF2-40B4-BE49-F238E27FC236}">
                <a16:creationId xmlns:a16="http://schemas.microsoft.com/office/drawing/2014/main" id="{9F7C011F-E4F5-4D01-A46C-0073B68DA59E}"/>
              </a:ext>
            </a:extLst>
          </p:cNvPr>
          <p:cNvSpPr>
            <a:spLocks noGrp="1" noChangeArrowheads="1"/>
          </p:cNvSpPr>
          <p:nvPr>
            <p:ph type="title"/>
          </p:nvPr>
        </p:nvSpPr>
        <p:spPr>
          <a:xfrm>
            <a:off x="1055440" y="54766"/>
            <a:ext cx="7239000" cy="762000"/>
          </a:xfrm>
        </p:spPr>
        <p:txBody>
          <a:bodyPr/>
          <a:lstStyle/>
          <a:p>
            <a:pPr lvl="1" algn="just" eaLnBrk="1" hangingPunct="1">
              <a:lnSpc>
                <a:spcPct val="120000"/>
              </a:lnSpc>
              <a:spcBef>
                <a:spcPct val="10000"/>
              </a:spcBef>
              <a:buClr>
                <a:schemeClr val="accent2">
                  <a:lumMod val="50000"/>
                </a:schemeClr>
              </a:buClr>
              <a:buSzPct val="70000"/>
            </a:pPr>
            <a:r>
              <a:rPr lang="en-US" altLang="zh-CN" sz="2800" kern="1200" dirty="0" smtClean="0">
                <a:latin typeface="黑体" panose="02010609060101010101" pitchFamily="49" charset="-122"/>
                <a:ea typeface="黑体" panose="02010609060101010101" pitchFamily="49" charset="-122"/>
                <a:cs typeface="+mn-cs"/>
              </a:rPr>
              <a:t>2.2</a:t>
            </a:r>
            <a:r>
              <a:rPr lang="zh-CN" altLang="en-US" sz="2800" kern="1200" dirty="0" smtClean="0">
                <a:latin typeface="黑体" panose="02010609060101010101" pitchFamily="49" charset="-122"/>
                <a:ea typeface="黑体" panose="02010609060101010101" pitchFamily="49" charset="-122"/>
                <a:cs typeface="+mn-cs"/>
              </a:rPr>
              <a:t>流动模型</a:t>
            </a:r>
            <a:endParaRPr lang="en-US" altLang="zh-CN" sz="2800" kern="1200" dirty="0">
              <a:latin typeface="黑体" panose="02010609060101010101" pitchFamily="49" charset="-122"/>
              <a:ea typeface="黑体" panose="02010609060101010101" pitchFamily="49" charset="-122"/>
              <a:cs typeface="+mn-cs"/>
            </a:endParaRPr>
          </a:p>
        </p:txBody>
      </p:sp>
      <p:sp>
        <p:nvSpPr>
          <p:cNvPr id="8" name="Rectangle 3">
            <a:extLst>
              <a:ext uri="{FF2B5EF4-FFF2-40B4-BE49-F238E27FC236}">
                <a16:creationId xmlns:a16="http://schemas.microsoft.com/office/drawing/2014/main" id="{A5661A70-C7DF-4802-B66A-5FDEBF55D46E}"/>
              </a:ext>
            </a:extLst>
          </p:cNvPr>
          <p:cNvSpPr>
            <a:spLocks noChangeArrowheads="1"/>
          </p:cNvSpPr>
          <p:nvPr/>
        </p:nvSpPr>
        <p:spPr bwMode="auto">
          <a:xfrm>
            <a:off x="1308312" y="2634614"/>
            <a:ext cx="4104457" cy="476669"/>
          </a:xfrm>
          <a:prstGeom prst="rect">
            <a:avLst/>
          </a:prstGeom>
          <a:noFill/>
        </p:spPr>
        <p:txBody>
          <a:bodyPr wrap="square" rtlCol="0">
            <a:spAutoFit/>
          </a:bodyPr>
          <a:lstStyle/>
          <a:p>
            <a:pPr marL="0" lvl="1" algn="just" eaLnBrk="1" hangingPunct="1">
              <a:lnSpc>
                <a:spcPct val="120000"/>
              </a:lnSpc>
              <a:spcBef>
                <a:spcPct val="10000"/>
              </a:spcBef>
              <a:buClr>
                <a:schemeClr val="hlink"/>
              </a:buClr>
              <a:buSzPct val="70000"/>
            </a:pPr>
            <a:r>
              <a:rPr lang="zh-CN" altLang="en-US" sz="2400" dirty="0">
                <a:solidFill>
                  <a:schemeClr val="accent2">
                    <a:lumMod val="50000"/>
                  </a:schemeClr>
                </a:solidFill>
                <a:latin typeface="黑体" panose="02010609060101010101" pitchFamily="49" charset="-122"/>
                <a:ea typeface="黑体" panose="02010609060101010101" pitchFamily="49" charset="-122"/>
              </a:rPr>
              <a:t>可压缩粘性流动</a:t>
            </a:r>
            <a:r>
              <a:rPr lang="en-US" altLang="zh-CN" sz="2400" dirty="0">
                <a:solidFill>
                  <a:schemeClr val="accent2">
                    <a:lumMod val="50000"/>
                  </a:schemeClr>
                </a:solidFill>
                <a:latin typeface="黑体" panose="02010609060101010101" pitchFamily="49" charset="-122"/>
                <a:ea typeface="黑体" panose="02010609060101010101" pitchFamily="49" charset="-122"/>
              </a:rPr>
              <a:t>NS</a:t>
            </a:r>
            <a:r>
              <a:rPr lang="zh-CN" altLang="en-US" sz="2400" dirty="0">
                <a:solidFill>
                  <a:schemeClr val="accent2">
                    <a:lumMod val="50000"/>
                  </a:schemeClr>
                </a:solidFill>
                <a:latin typeface="黑体" panose="02010609060101010101" pitchFamily="49" charset="-122"/>
                <a:ea typeface="黑体" panose="02010609060101010101" pitchFamily="49" charset="-122"/>
              </a:rPr>
              <a:t>方程</a:t>
            </a:r>
          </a:p>
        </p:txBody>
      </p:sp>
      <p:pic>
        <p:nvPicPr>
          <p:cNvPr id="10" name="Picture 2">
            <a:extLst>
              <a:ext uri="{FF2B5EF4-FFF2-40B4-BE49-F238E27FC236}">
                <a16:creationId xmlns:a16="http://schemas.microsoft.com/office/drawing/2014/main" id="{E54669C8-D40A-4B0E-937D-DBE543E03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872" y="3565706"/>
            <a:ext cx="2410747" cy="169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6209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A371A17-CBF4-4915-8B58-4A8C55902775}"/>
              </a:ext>
            </a:extLst>
          </p:cNvPr>
          <p:cNvSpPr txBox="1"/>
          <p:nvPr/>
        </p:nvSpPr>
        <p:spPr>
          <a:xfrm>
            <a:off x="1775520" y="2277002"/>
            <a:ext cx="5135626" cy="535531"/>
          </a:xfrm>
          <a:prstGeom prst="rect">
            <a:avLst/>
          </a:prstGeom>
          <a:noFill/>
        </p:spPr>
        <p:txBody>
          <a:bodyPr wrap="square" rtlCol="0">
            <a:spAutoFit/>
          </a:bodyPr>
          <a:lstStyle>
            <a:defPPr>
              <a:defRPr lang="en-US"/>
            </a:defPPr>
            <a:lvl2pPr marL="0" lvl="1" algn="just" eaLnBrk="1" hangingPunct="1">
              <a:lnSpc>
                <a:spcPct val="120000"/>
              </a:lnSpc>
              <a:spcBef>
                <a:spcPct val="10000"/>
              </a:spcBef>
              <a:buClr>
                <a:schemeClr val="hlink"/>
              </a:buClr>
              <a:buSzPct val="70000"/>
              <a:defRPr sz="2400" b="1">
                <a:solidFill>
                  <a:schemeClr val="accent2">
                    <a:lumMod val="50000"/>
                  </a:schemeClr>
                </a:solidFill>
                <a:latin typeface="黑体" panose="02010609060101010101" pitchFamily="49" charset="-122"/>
                <a:ea typeface="黑体" panose="02010609060101010101" pitchFamily="49" charset="-122"/>
              </a:defRPr>
            </a:lvl2pPr>
          </a:lstStyle>
          <a:p>
            <a:pPr lvl="1"/>
            <a:r>
              <a:rPr lang="zh-CN" altLang="en-US" b="0" dirty="0" smtClean="0"/>
              <a:t>物质导数不过就是对时间的全导数。</a:t>
            </a:r>
            <a:endParaRPr lang="en-US" altLang="zh-CN" b="0" dirty="0"/>
          </a:p>
        </p:txBody>
      </p:sp>
      <p:sp>
        <p:nvSpPr>
          <p:cNvPr id="7" name="Rectangle 2">
            <a:extLst>
              <a:ext uri="{FF2B5EF4-FFF2-40B4-BE49-F238E27FC236}">
                <a16:creationId xmlns:a16="http://schemas.microsoft.com/office/drawing/2014/main" id="{9F7C011F-E4F5-4D01-A46C-0073B68DA59E}"/>
              </a:ext>
            </a:extLst>
          </p:cNvPr>
          <p:cNvSpPr>
            <a:spLocks noGrp="1" noChangeArrowheads="1"/>
          </p:cNvSpPr>
          <p:nvPr>
            <p:ph type="title"/>
          </p:nvPr>
        </p:nvSpPr>
        <p:spPr>
          <a:xfrm>
            <a:off x="1055440" y="54766"/>
            <a:ext cx="7239000" cy="762000"/>
          </a:xfrm>
        </p:spPr>
        <p:txBody>
          <a:bodyPr/>
          <a:lstStyle/>
          <a:p>
            <a:pPr lvl="1" algn="just" eaLnBrk="1" hangingPunct="1">
              <a:lnSpc>
                <a:spcPct val="120000"/>
              </a:lnSpc>
              <a:spcBef>
                <a:spcPct val="10000"/>
              </a:spcBef>
              <a:buClr>
                <a:schemeClr val="accent2">
                  <a:lumMod val="50000"/>
                </a:schemeClr>
              </a:buClr>
              <a:buSzPct val="70000"/>
            </a:pPr>
            <a:r>
              <a:rPr lang="en-US" altLang="zh-CN" sz="2800" kern="1200" dirty="0" smtClean="0">
                <a:latin typeface="黑体" panose="02010609060101010101" pitchFamily="49" charset="-122"/>
                <a:ea typeface="黑体" panose="02010609060101010101" pitchFamily="49" charset="-122"/>
                <a:cs typeface="+mn-cs"/>
              </a:rPr>
              <a:t>2.3 </a:t>
            </a:r>
            <a:r>
              <a:rPr lang="zh-CN" altLang="en-US" sz="2800" kern="1200" dirty="0" smtClean="0">
                <a:latin typeface="黑体" panose="02010609060101010101" pitchFamily="49" charset="-122"/>
                <a:ea typeface="黑体" panose="02010609060101010101" pitchFamily="49" charset="-122"/>
                <a:cs typeface="+mn-cs"/>
              </a:rPr>
              <a:t>物质导数</a:t>
            </a:r>
            <a:endParaRPr lang="en-US" altLang="zh-CN" sz="2800" kern="1200" dirty="0">
              <a:latin typeface="黑体" panose="02010609060101010101" pitchFamily="49" charset="-122"/>
              <a:ea typeface="黑体" panose="02010609060101010101" pitchFamily="49" charset="-122"/>
              <a:cs typeface="+mn-cs"/>
            </a:endParaRPr>
          </a:p>
        </p:txBody>
      </p:sp>
      <p:sp>
        <p:nvSpPr>
          <p:cNvPr id="9" name="文本框 8">
            <a:extLst>
              <a:ext uri="{FF2B5EF4-FFF2-40B4-BE49-F238E27FC236}">
                <a16:creationId xmlns:a16="http://schemas.microsoft.com/office/drawing/2014/main" id="{EA371A17-CBF4-4915-8B58-4A8C55902775}"/>
              </a:ext>
            </a:extLst>
          </p:cNvPr>
          <p:cNvSpPr txBox="1"/>
          <p:nvPr/>
        </p:nvSpPr>
        <p:spPr>
          <a:xfrm>
            <a:off x="1775520" y="1546884"/>
            <a:ext cx="5135626" cy="535531"/>
          </a:xfrm>
          <a:prstGeom prst="rect">
            <a:avLst/>
          </a:prstGeom>
          <a:noFill/>
        </p:spPr>
        <p:txBody>
          <a:bodyPr wrap="square" rtlCol="0">
            <a:spAutoFit/>
          </a:bodyPr>
          <a:lstStyle>
            <a:defPPr>
              <a:defRPr lang="en-US"/>
            </a:defPPr>
            <a:lvl2pPr marL="0" lvl="1" algn="just" eaLnBrk="1" hangingPunct="1">
              <a:lnSpc>
                <a:spcPct val="120000"/>
              </a:lnSpc>
              <a:spcBef>
                <a:spcPct val="10000"/>
              </a:spcBef>
              <a:buClr>
                <a:schemeClr val="hlink"/>
              </a:buClr>
              <a:buSzPct val="70000"/>
              <a:defRPr sz="2400" b="1">
                <a:solidFill>
                  <a:schemeClr val="accent2">
                    <a:lumMod val="50000"/>
                  </a:schemeClr>
                </a:solidFill>
                <a:latin typeface="黑体" panose="02010609060101010101" pitchFamily="49" charset="-122"/>
                <a:ea typeface="黑体" panose="02010609060101010101" pitchFamily="49" charset="-122"/>
              </a:defRPr>
            </a:lvl2pPr>
          </a:lstStyle>
          <a:p>
            <a:pPr lvl="1"/>
            <a:r>
              <a:rPr lang="zh-CN" altLang="en-US" b="0" dirty="0" smtClean="0"/>
              <a:t>物质导数等于当地导数</a:t>
            </a:r>
            <a:r>
              <a:rPr lang="en-US" altLang="zh-CN" b="0" dirty="0" smtClean="0"/>
              <a:t>+</a:t>
            </a:r>
            <a:r>
              <a:rPr lang="zh-CN" altLang="en-US" b="0" dirty="0" smtClean="0"/>
              <a:t>迁移导数。</a:t>
            </a:r>
            <a:endParaRPr lang="en-US" altLang="zh-CN" b="0" dirty="0"/>
          </a:p>
        </p:txBody>
      </p:sp>
      <p:sp>
        <p:nvSpPr>
          <p:cNvPr id="11" name="Rectangle 2">
            <a:extLst>
              <a:ext uri="{FF2B5EF4-FFF2-40B4-BE49-F238E27FC236}">
                <a16:creationId xmlns:a16="http://schemas.microsoft.com/office/drawing/2014/main" id="{9F7C011F-E4F5-4D01-A46C-0073B68DA59E}"/>
              </a:ext>
            </a:extLst>
          </p:cNvPr>
          <p:cNvSpPr txBox="1">
            <a:spLocks noChangeArrowheads="1"/>
          </p:cNvSpPr>
          <p:nvPr/>
        </p:nvSpPr>
        <p:spPr bwMode="gray">
          <a:xfrm>
            <a:off x="1031322" y="3007120"/>
            <a:ext cx="7239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anose="020B0604030504040204" pitchFamily="34" charset="0"/>
              </a:defRPr>
            </a:lvl2pPr>
            <a:lvl3pPr algn="l" rtl="0" fontAlgn="base">
              <a:spcBef>
                <a:spcPct val="0"/>
              </a:spcBef>
              <a:spcAft>
                <a:spcPct val="0"/>
              </a:spcAft>
              <a:defRPr sz="3200" b="1">
                <a:solidFill>
                  <a:schemeClr val="tx1"/>
                </a:solidFill>
                <a:latin typeface="Verdana" panose="020B0604030504040204" pitchFamily="34" charset="0"/>
              </a:defRPr>
            </a:lvl3pPr>
            <a:lvl4pPr algn="l" rtl="0" fontAlgn="base">
              <a:spcBef>
                <a:spcPct val="0"/>
              </a:spcBef>
              <a:spcAft>
                <a:spcPct val="0"/>
              </a:spcAft>
              <a:defRPr sz="3200" b="1">
                <a:solidFill>
                  <a:schemeClr val="tx1"/>
                </a:solidFill>
                <a:latin typeface="Verdana" panose="020B0604030504040204" pitchFamily="34" charset="0"/>
              </a:defRPr>
            </a:lvl4pPr>
            <a:lvl5pPr algn="l" rtl="0" fontAlgn="base">
              <a:spcBef>
                <a:spcPct val="0"/>
              </a:spcBef>
              <a:spcAft>
                <a:spcPct val="0"/>
              </a:spcAft>
              <a:defRPr sz="3200" b="1">
                <a:solidFill>
                  <a:schemeClr val="tx1"/>
                </a:solidFill>
                <a:latin typeface="Verdana" panose="020B0604030504040204" pitchFamily="34" charset="0"/>
              </a:defRPr>
            </a:lvl5pPr>
            <a:lvl6pPr marL="457200" algn="l" rtl="0" fontAlgn="base">
              <a:spcBef>
                <a:spcPct val="0"/>
              </a:spcBef>
              <a:spcAft>
                <a:spcPct val="0"/>
              </a:spcAft>
              <a:defRPr sz="3200" b="1">
                <a:solidFill>
                  <a:schemeClr val="tx1"/>
                </a:solidFill>
                <a:latin typeface="Verdana" panose="020B0604030504040204" pitchFamily="34" charset="0"/>
              </a:defRPr>
            </a:lvl6pPr>
            <a:lvl7pPr marL="914400" algn="l" rtl="0" fontAlgn="base">
              <a:spcBef>
                <a:spcPct val="0"/>
              </a:spcBef>
              <a:spcAft>
                <a:spcPct val="0"/>
              </a:spcAft>
              <a:defRPr sz="3200" b="1">
                <a:solidFill>
                  <a:schemeClr val="tx1"/>
                </a:solidFill>
                <a:latin typeface="Verdana" panose="020B0604030504040204" pitchFamily="34" charset="0"/>
              </a:defRPr>
            </a:lvl7pPr>
            <a:lvl8pPr marL="1371600" algn="l" rtl="0" fontAlgn="base">
              <a:spcBef>
                <a:spcPct val="0"/>
              </a:spcBef>
              <a:spcAft>
                <a:spcPct val="0"/>
              </a:spcAft>
              <a:defRPr sz="3200" b="1">
                <a:solidFill>
                  <a:schemeClr val="tx1"/>
                </a:solidFill>
                <a:latin typeface="Verdana" panose="020B0604030504040204" pitchFamily="34" charset="0"/>
              </a:defRPr>
            </a:lvl8pPr>
            <a:lvl9pPr marL="1828800" algn="l" rtl="0" fontAlgn="base">
              <a:spcBef>
                <a:spcPct val="0"/>
              </a:spcBef>
              <a:spcAft>
                <a:spcPct val="0"/>
              </a:spcAft>
              <a:defRPr sz="3200" b="1">
                <a:solidFill>
                  <a:schemeClr val="tx1"/>
                </a:solidFill>
                <a:latin typeface="Verdana" panose="020B0604030504040204" pitchFamily="34" charset="0"/>
              </a:defRPr>
            </a:lvl9pPr>
          </a:lstStyle>
          <a:p>
            <a:pPr marL="0" lvl="1" algn="just" eaLnBrk="1" hangingPunct="1">
              <a:lnSpc>
                <a:spcPct val="120000"/>
              </a:lnSpc>
              <a:spcBef>
                <a:spcPct val="10000"/>
              </a:spcBef>
              <a:buClr>
                <a:schemeClr val="accent2">
                  <a:lumMod val="50000"/>
                </a:schemeClr>
              </a:buClr>
              <a:buSzPct val="70000"/>
            </a:pPr>
            <a:r>
              <a:rPr lang="en-US" altLang="zh-CN" sz="2800" kern="1200" dirty="0" smtClean="0">
                <a:latin typeface="黑体" panose="02010609060101010101" pitchFamily="49" charset="-122"/>
                <a:ea typeface="黑体" panose="02010609060101010101" pitchFamily="49" charset="-122"/>
                <a:cs typeface="+mn-cs"/>
              </a:rPr>
              <a:t>2.4 </a:t>
            </a:r>
            <a:r>
              <a:rPr lang="zh-CN" altLang="en-US" sz="2800" kern="1200" dirty="0" smtClean="0">
                <a:latin typeface="黑体" panose="02010609060101010101" pitchFamily="49" charset="-122"/>
                <a:ea typeface="黑体" panose="02010609060101010101" pitchFamily="49" charset="-122"/>
                <a:cs typeface="+mn-cs"/>
              </a:rPr>
              <a:t>速度散度及其物理意义</a:t>
            </a:r>
            <a:endParaRPr lang="en-US" altLang="zh-CN" sz="2800" kern="1200" dirty="0">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112356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en-US" altLang="ko-KR" smtClean="0"/>
              <a:t>Company Logo</a:t>
            </a:r>
            <a:endParaRPr lang="en-US" altLang="ko-KR"/>
          </a:p>
        </p:txBody>
      </p:sp>
      <p:sp>
        <p:nvSpPr>
          <p:cNvPr id="5" name="Rectangle 2">
            <a:extLst>
              <a:ext uri="{FF2B5EF4-FFF2-40B4-BE49-F238E27FC236}">
                <a16:creationId xmlns:a16="http://schemas.microsoft.com/office/drawing/2014/main" id="{9F7C011F-E4F5-4D01-A46C-0073B68DA59E}"/>
              </a:ext>
            </a:extLst>
          </p:cNvPr>
          <p:cNvSpPr txBox="1">
            <a:spLocks noChangeArrowheads="1"/>
          </p:cNvSpPr>
          <p:nvPr/>
        </p:nvSpPr>
        <p:spPr bwMode="gray">
          <a:xfrm>
            <a:off x="1204455" y="2327176"/>
            <a:ext cx="7239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anose="020B0604030504040204" pitchFamily="34" charset="0"/>
              </a:defRPr>
            </a:lvl2pPr>
            <a:lvl3pPr algn="l" rtl="0" fontAlgn="base">
              <a:spcBef>
                <a:spcPct val="0"/>
              </a:spcBef>
              <a:spcAft>
                <a:spcPct val="0"/>
              </a:spcAft>
              <a:defRPr sz="3200" b="1">
                <a:solidFill>
                  <a:schemeClr val="tx1"/>
                </a:solidFill>
                <a:latin typeface="Verdana" panose="020B0604030504040204" pitchFamily="34" charset="0"/>
              </a:defRPr>
            </a:lvl3pPr>
            <a:lvl4pPr algn="l" rtl="0" fontAlgn="base">
              <a:spcBef>
                <a:spcPct val="0"/>
              </a:spcBef>
              <a:spcAft>
                <a:spcPct val="0"/>
              </a:spcAft>
              <a:defRPr sz="3200" b="1">
                <a:solidFill>
                  <a:schemeClr val="tx1"/>
                </a:solidFill>
                <a:latin typeface="Verdana" panose="020B0604030504040204" pitchFamily="34" charset="0"/>
              </a:defRPr>
            </a:lvl4pPr>
            <a:lvl5pPr algn="l" rtl="0" fontAlgn="base">
              <a:spcBef>
                <a:spcPct val="0"/>
              </a:spcBef>
              <a:spcAft>
                <a:spcPct val="0"/>
              </a:spcAft>
              <a:defRPr sz="3200" b="1">
                <a:solidFill>
                  <a:schemeClr val="tx1"/>
                </a:solidFill>
                <a:latin typeface="Verdana" panose="020B0604030504040204" pitchFamily="34" charset="0"/>
              </a:defRPr>
            </a:lvl5pPr>
            <a:lvl6pPr marL="457200" algn="l" rtl="0" fontAlgn="base">
              <a:spcBef>
                <a:spcPct val="0"/>
              </a:spcBef>
              <a:spcAft>
                <a:spcPct val="0"/>
              </a:spcAft>
              <a:defRPr sz="3200" b="1">
                <a:solidFill>
                  <a:schemeClr val="tx1"/>
                </a:solidFill>
                <a:latin typeface="Verdana" panose="020B0604030504040204" pitchFamily="34" charset="0"/>
              </a:defRPr>
            </a:lvl6pPr>
            <a:lvl7pPr marL="914400" algn="l" rtl="0" fontAlgn="base">
              <a:spcBef>
                <a:spcPct val="0"/>
              </a:spcBef>
              <a:spcAft>
                <a:spcPct val="0"/>
              </a:spcAft>
              <a:defRPr sz="3200" b="1">
                <a:solidFill>
                  <a:schemeClr val="tx1"/>
                </a:solidFill>
                <a:latin typeface="Verdana" panose="020B0604030504040204" pitchFamily="34" charset="0"/>
              </a:defRPr>
            </a:lvl7pPr>
            <a:lvl8pPr marL="1371600" algn="l" rtl="0" fontAlgn="base">
              <a:spcBef>
                <a:spcPct val="0"/>
              </a:spcBef>
              <a:spcAft>
                <a:spcPct val="0"/>
              </a:spcAft>
              <a:defRPr sz="3200" b="1">
                <a:solidFill>
                  <a:schemeClr val="tx1"/>
                </a:solidFill>
                <a:latin typeface="Verdana" panose="020B0604030504040204" pitchFamily="34" charset="0"/>
              </a:defRPr>
            </a:lvl8pPr>
            <a:lvl9pPr marL="1828800" algn="l" rtl="0" fontAlgn="base">
              <a:spcBef>
                <a:spcPct val="0"/>
              </a:spcBef>
              <a:spcAft>
                <a:spcPct val="0"/>
              </a:spcAft>
              <a:defRPr sz="3200" b="1">
                <a:solidFill>
                  <a:schemeClr val="tx1"/>
                </a:solidFill>
                <a:latin typeface="Verdana" panose="020B0604030504040204" pitchFamily="34" charset="0"/>
              </a:defRPr>
            </a:lvl9pPr>
          </a:lstStyle>
          <a:p>
            <a:pPr marL="0" lvl="1" algn="just" eaLnBrk="1" hangingPunct="1">
              <a:lnSpc>
                <a:spcPct val="120000"/>
              </a:lnSpc>
              <a:spcBef>
                <a:spcPct val="10000"/>
              </a:spcBef>
              <a:buClr>
                <a:schemeClr val="accent2">
                  <a:lumMod val="50000"/>
                </a:schemeClr>
              </a:buClr>
              <a:buSzPct val="70000"/>
            </a:pPr>
            <a:r>
              <a:rPr lang="en-US" altLang="zh-CN" sz="2800" kern="1200" dirty="0" smtClean="0">
                <a:latin typeface="黑体" panose="02010609060101010101" pitchFamily="49" charset="-122"/>
                <a:ea typeface="黑体" panose="02010609060101010101" pitchFamily="49" charset="-122"/>
                <a:cs typeface="+mn-cs"/>
              </a:rPr>
              <a:t>2.6 </a:t>
            </a:r>
            <a:r>
              <a:rPr lang="zh-CN" altLang="en-US" sz="2800" kern="1200" dirty="0" smtClean="0">
                <a:latin typeface="黑体" panose="02010609060101010101" pitchFamily="49" charset="-122"/>
                <a:ea typeface="黑体" panose="02010609060101010101" pitchFamily="49" charset="-122"/>
                <a:cs typeface="+mn-cs"/>
              </a:rPr>
              <a:t>动量方程</a:t>
            </a:r>
            <a:endParaRPr lang="en-US" altLang="zh-CN" sz="2800" kern="1200" dirty="0">
              <a:latin typeface="黑体" panose="02010609060101010101" pitchFamily="49" charset="-122"/>
              <a:ea typeface="黑体" panose="02010609060101010101" pitchFamily="49" charset="-122"/>
              <a:cs typeface="+mn-cs"/>
            </a:endParaRPr>
          </a:p>
        </p:txBody>
      </p:sp>
      <p:sp>
        <p:nvSpPr>
          <p:cNvPr id="6" name="Rectangle 2">
            <a:extLst>
              <a:ext uri="{FF2B5EF4-FFF2-40B4-BE49-F238E27FC236}">
                <a16:creationId xmlns:a16="http://schemas.microsoft.com/office/drawing/2014/main" id="{9F7C011F-E4F5-4D01-A46C-0073B68DA59E}"/>
              </a:ext>
            </a:extLst>
          </p:cNvPr>
          <p:cNvSpPr txBox="1">
            <a:spLocks noChangeArrowheads="1"/>
          </p:cNvSpPr>
          <p:nvPr/>
        </p:nvSpPr>
        <p:spPr bwMode="gray">
          <a:xfrm>
            <a:off x="1204455" y="1565176"/>
            <a:ext cx="7239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anose="020B0604030504040204" pitchFamily="34" charset="0"/>
              </a:defRPr>
            </a:lvl2pPr>
            <a:lvl3pPr algn="l" rtl="0" fontAlgn="base">
              <a:spcBef>
                <a:spcPct val="0"/>
              </a:spcBef>
              <a:spcAft>
                <a:spcPct val="0"/>
              </a:spcAft>
              <a:defRPr sz="3200" b="1">
                <a:solidFill>
                  <a:schemeClr val="tx1"/>
                </a:solidFill>
                <a:latin typeface="Verdana" panose="020B0604030504040204" pitchFamily="34" charset="0"/>
              </a:defRPr>
            </a:lvl3pPr>
            <a:lvl4pPr algn="l" rtl="0" fontAlgn="base">
              <a:spcBef>
                <a:spcPct val="0"/>
              </a:spcBef>
              <a:spcAft>
                <a:spcPct val="0"/>
              </a:spcAft>
              <a:defRPr sz="3200" b="1">
                <a:solidFill>
                  <a:schemeClr val="tx1"/>
                </a:solidFill>
                <a:latin typeface="Verdana" panose="020B0604030504040204" pitchFamily="34" charset="0"/>
              </a:defRPr>
            </a:lvl4pPr>
            <a:lvl5pPr algn="l" rtl="0" fontAlgn="base">
              <a:spcBef>
                <a:spcPct val="0"/>
              </a:spcBef>
              <a:spcAft>
                <a:spcPct val="0"/>
              </a:spcAft>
              <a:defRPr sz="3200" b="1">
                <a:solidFill>
                  <a:schemeClr val="tx1"/>
                </a:solidFill>
                <a:latin typeface="Verdana" panose="020B0604030504040204" pitchFamily="34" charset="0"/>
              </a:defRPr>
            </a:lvl5pPr>
            <a:lvl6pPr marL="457200" algn="l" rtl="0" fontAlgn="base">
              <a:spcBef>
                <a:spcPct val="0"/>
              </a:spcBef>
              <a:spcAft>
                <a:spcPct val="0"/>
              </a:spcAft>
              <a:defRPr sz="3200" b="1">
                <a:solidFill>
                  <a:schemeClr val="tx1"/>
                </a:solidFill>
                <a:latin typeface="Verdana" panose="020B0604030504040204" pitchFamily="34" charset="0"/>
              </a:defRPr>
            </a:lvl6pPr>
            <a:lvl7pPr marL="914400" algn="l" rtl="0" fontAlgn="base">
              <a:spcBef>
                <a:spcPct val="0"/>
              </a:spcBef>
              <a:spcAft>
                <a:spcPct val="0"/>
              </a:spcAft>
              <a:defRPr sz="3200" b="1">
                <a:solidFill>
                  <a:schemeClr val="tx1"/>
                </a:solidFill>
                <a:latin typeface="Verdana" panose="020B0604030504040204" pitchFamily="34" charset="0"/>
              </a:defRPr>
            </a:lvl7pPr>
            <a:lvl8pPr marL="1371600" algn="l" rtl="0" fontAlgn="base">
              <a:spcBef>
                <a:spcPct val="0"/>
              </a:spcBef>
              <a:spcAft>
                <a:spcPct val="0"/>
              </a:spcAft>
              <a:defRPr sz="3200" b="1">
                <a:solidFill>
                  <a:schemeClr val="tx1"/>
                </a:solidFill>
                <a:latin typeface="Verdana" panose="020B0604030504040204" pitchFamily="34" charset="0"/>
              </a:defRPr>
            </a:lvl8pPr>
            <a:lvl9pPr marL="1828800" algn="l" rtl="0" fontAlgn="base">
              <a:spcBef>
                <a:spcPct val="0"/>
              </a:spcBef>
              <a:spcAft>
                <a:spcPct val="0"/>
              </a:spcAft>
              <a:defRPr sz="3200" b="1">
                <a:solidFill>
                  <a:schemeClr val="tx1"/>
                </a:solidFill>
                <a:latin typeface="Verdana" panose="020B0604030504040204" pitchFamily="34" charset="0"/>
              </a:defRPr>
            </a:lvl9pPr>
          </a:lstStyle>
          <a:p>
            <a:pPr marL="0" lvl="1" algn="just" eaLnBrk="1" hangingPunct="1">
              <a:lnSpc>
                <a:spcPct val="120000"/>
              </a:lnSpc>
              <a:spcBef>
                <a:spcPct val="10000"/>
              </a:spcBef>
              <a:buClr>
                <a:schemeClr val="accent2">
                  <a:lumMod val="50000"/>
                </a:schemeClr>
              </a:buClr>
              <a:buSzPct val="70000"/>
            </a:pPr>
            <a:r>
              <a:rPr lang="en-US" altLang="zh-CN" sz="2800" kern="1200" dirty="0" smtClean="0">
                <a:latin typeface="黑体" panose="02010609060101010101" pitchFamily="49" charset="-122"/>
                <a:ea typeface="黑体" panose="02010609060101010101" pitchFamily="49" charset="-122"/>
                <a:cs typeface="+mn-cs"/>
              </a:rPr>
              <a:t>2.5 </a:t>
            </a:r>
            <a:r>
              <a:rPr lang="zh-CN" altLang="en-US" sz="2800" kern="1200" dirty="0" smtClean="0">
                <a:latin typeface="黑体" panose="02010609060101010101" pitchFamily="49" charset="-122"/>
                <a:ea typeface="黑体" panose="02010609060101010101" pitchFamily="49" charset="-122"/>
                <a:cs typeface="+mn-cs"/>
              </a:rPr>
              <a:t>连续性方程</a:t>
            </a:r>
            <a:endParaRPr lang="en-US" altLang="zh-CN" sz="2800" kern="1200" dirty="0">
              <a:latin typeface="黑体" panose="02010609060101010101" pitchFamily="49" charset="-122"/>
              <a:ea typeface="黑体" panose="02010609060101010101" pitchFamily="49" charset="-122"/>
              <a:cs typeface="+mn-cs"/>
            </a:endParaRPr>
          </a:p>
        </p:txBody>
      </p:sp>
      <p:sp>
        <p:nvSpPr>
          <p:cNvPr id="7" name="Rectangle 2">
            <a:extLst>
              <a:ext uri="{FF2B5EF4-FFF2-40B4-BE49-F238E27FC236}">
                <a16:creationId xmlns:a16="http://schemas.microsoft.com/office/drawing/2014/main" id="{9F7C011F-E4F5-4D01-A46C-0073B68DA59E}"/>
              </a:ext>
            </a:extLst>
          </p:cNvPr>
          <p:cNvSpPr txBox="1">
            <a:spLocks noChangeArrowheads="1"/>
          </p:cNvSpPr>
          <p:nvPr/>
        </p:nvSpPr>
        <p:spPr bwMode="gray">
          <a:xfrm>
            <a:off x="1204455" y="3089176"/>
            <a:ext cx="7239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anose="020B0604030504040204" pitchFamily="34" charset="0"/>
              </a:defRPr>
            </a:lvl2pPr>
            <a:lvl3pPr algn="l" rtl="0" fontAlgn="base">
              <a:spcBef>
                <a:spcPct val="0"/>
              </a:spcBef>
              <a:spcAft>
                <a:spcPct val="0"/>
              </a:spcAft>
              <a:defRPr sz="3200" b="1">
                <a:solidFill>
                  <a:schemeClr val="tx1"/>
                </a:solidFill>
                <a:latin typeface="Verdana" panose="020B0604030504040204" pitchFamily="34" charset="0"/>
              </a:defRPr>
            </a:lvl3pPr>
            <a:lvl4pPr algn="l" rtl="0" fontAlgn="base">
              <a:spcBef>
                <a:spcPct val="0"/>
              </a:spcBef>
              <a:spcAft>
                <a:spcPct val="0"/>
              </a:spcAft>
              <a:defRPr sz="3200" b="1">
                <a:solidFill>
                  <a:schemeClr val="tx1"/>
                </a:solidFill>
                <a:latin typeface="Verdana" panose="020B0604030504040204" pitchFamily="34" charset="0"/>
              </a:defRPr>
            </a:lvl4pPr>
            <a:lvl5pPr algn="l" rtl="0" fontAlgn="base">
              <a:spcBef>
                <a:spcPct val="0"/>
              </a:spcBef>
              <a:spcAft>
                <a:spcPct val="0"/>
              </a:spcAft>
              <a:defRPr sz="3200" b="1">
                <a:solidFill>
                  <a:schemeClr val="tx1"/>
                </a:solidFill>
                <a:latin typeface="Verdana" panose="020B0604030504040204" pitchFamily="34" charset="0"/>
              </a:defRPr>
            </a:lvl5pPr>
            <a:lvl6pPr marL="457200" algn="l" rtl="0" fontAlgn="base">
              <a:spcBef>
                <a:spcPct val="0"/>
              </a:spcBef>
              <a:spcAft>
                <a:spcPct val="0"/>
              </a:spcAft>
              <a:defRPr sz="3200" b="1">
                <a:solidFill>
                  <a:schemeClr val="tx1"/>
                </a:solidFill>
                <a:latin typeface="Verdana" panose="020B0604030504040204" pitchFamily="34" charset="0"/>
              </a:defRPr>
            </a:lvl6pPr>
            <a:lvl7pPr marL="914400" algn="l" rtl="0" fontAlgn="base">
              <a:spcBef>
                <a:spcPct val="0"/>
              </a:spcBef>
              <a:spcAft>
                <a:spcPct val="0"/>
              </a:spcAft>
              <a:defRPr sz="3200" b="1">
                <a:solidFill>
                  <a:schemeClr val="tx1"/>
                </a:solidFill>
                <a:latin typeface="Verdana" panose="020B0604030504040204" pitchFamily="34" charset="0"/>
              </a:defRPr>
            </a:lvl7pPr>
            <a:lvl8pPr marL="1371600" algn="l" rtl="0" fontAlgn="base">
              <a:spcBef>
                <a:spcPct val="0"/>
              </a:spcBef>
              <a:spcAft>
                <a:spcPct val="0"/>
              </a:spcAft>
              <a:defRPr sz="3200" b="1">
                <a:solidFill>
                  <a:schemeClr val="tx1"/>
                </a:solidFill>
                <a:latin typeface="Verdana" panose="020B0604030504040204" pitchFamily="34" charset="0"/>
              </a:defRPr>
            </a:lvl8pPr>
            <a:lvl9pPr marL="1828800" algn="l" rtl="0" fontAlgn="base">
              <a:spcBef>
                <a:spcPct val="0"/>
              </a:spcBef>
              <a:spcAft>
                <a:spcPct val="0"/>
              </a:spcAft>
              <a:defRPr sz="3200" b="1">
                <a:solidFill>
                  <a:schemeClr val="tx1"/>
                </a:solidFill>
                <a:latin typeface="Verdana" panose="020B0604030504040204" pitchFamily="34" charset="0"/>
              </a:defRPr>
            </a:lvl9pPr>
          </a:lstStyle>
          <a:p>
            <a:pPr marL="0" lvl="1" algn="just" eaLnBrk="1" hangingPunct="1">
              <a:lnSpc>
                <a:spcPct val="120000"/>
              </a:lnSpc>
              <a:spcBef>
                <a:spcPct val="10000"/>
              </a:spcBef>
              <a:buClr>
                <a:schemeClr val="accent2">
                  <a:lumMod val="50000"/>
                </a:schemeClr>
              </a:buClr>
              <a:buSzPct val="70000"/>
            </a:pPr>
            <a:r>
              <a:rPr lang="en-US" altLang="zh-CN" sz="2800" kern="1200" dirty="0" smtClean="0">
                <a:latin typeface="黑体" panose="02010609060101010101" pitchFamily="49" charset="-122"/>
                <a:ea typeface="黑体" panose="02010609060101010101" pitchFamily="49" charset="-122"/>
                <a:cs typeface="+mn-cs"/>
              </a:rPr>
              <a:t>2.7 </a:t>
            </a:r>
            <a:r>
              <a:rPr lang="zh-CN" altLang="en-US" sz="2800" kern="1200" dirty="0" smtClean="0">
                <a:latin typeface="黑体" panose="02010609060101010101" pitchFamily="49" charset="-122"/>
                <a:ea typeface="黑体" panose="02010609060101010101" pitchFamily="49" charset="-122"/>
                <a:cs typeface="+mn-cs"/>
              </a:rPr>
              <a:t>能量方程</a:t>
            </a:r>
            <a:endParaRPr lang="en-US" altLang="zh-CN" sz="2800" kern="1200" dirty="0">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823888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6658C55-8368-4EBE-97F6-9143D047C6AD}"/>
              </a:ext>
            </a:extLst>
          </p:cNvPr>
          <p:cNvSpPr/>
          <p:nvPr/>
        </p:nvSpPr>
        <p:spPr>
          <a:xfrm>
            <a:off x="1449219" y="1971546"/>
            <a:ext cx="2213656" cy="2397195"/>
          </a:xfrm>
          <a:prstGeom prst="rect">
            <a:avLst/>
          </a:prstGeom>
          <a:solidFill>
            <a:srgbClr val="E5F2FF"/>
          </a:solidFill>
        </p:spPr>
        <p:txBody>
          <a:bodyPr wrap="square">
            <a:spAutoFit/>
          </a:body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连续性方程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动量方程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能量方程</a:t>
            </a:r>
          </a:p>
        </p:txBody>
      </p:sp>
      <p:sp>
        <p:nvSpPr>
          <p:cNvPr id="7" name="Rectangle 2">
            <a:extLst>
              <a:ext uri="{FF2B5EF4-FFF2-40B4-BE49-F238E27FC236}">
                <a16:creationId xmlns:a16="http://schemas.microsoft.com/office/drawing/2014/main" id="{9F7C011F-E4F5-4D01-A46C-0073B68DA59E}"/>
              </a:ext>
            </a:extLst>
          </p:cNvPr>
          <p:cNvSpPr>
            <a:spLocks noGrp="1" noChangeArrowheads="1"/>
          </p:cNvSpPr>
          <p:nvPr>
            <p:ph type="title"/>
          </p:nvPr>
        </p:nvSpPr>
        <p:spPr>
          <a:xfrm>
            <a:off x="1055440" y="54766"/>
            <a:ext cx="7239000" cy="762000"/>
          </a:xfrm>
        </p:spPr>
        <p:txBody>
          <a:bodyPr/>
          <a:lstStyle/>
          <a:p>
            <a:pPr lvl="1" algn="just" eaLnBrk="1" hangingPunct="1">
              <a:lnSpc>
                <a:spcPct val="120000"/>
              </a:lnSpc>
              <a:spcBef>
                <a:spcPct val="10000"/>
              </a:spcBef>
              <a:buClr>
                <a:schemeClr val="accent2">
                  <a:lumMod val="50000"/>
                </a:schemeClr>
              </a:buClr>
              <a:buSzPct val="70000"/>
            </a:pPr>
            <a:r>
              <a:rPr lang="en-US" altLang="zh-CN" sz="2800" kern="1200" dirty="0" smtClean="0">
                <a:latin typeface="黑体" panose="02010609060101010101" pitchFamily="49" charset="-122"/>
                <a:ea typeface="黑体" panose="02010609060101010101" pitchFamily="49" charset="-122"/>
                <a:cs typeface="+mn-cs"/>
              </a:rPr>
              <a:t>2.8</a:t>
            </a:r>
            <a:r>
              <a:rPr lang="zh-CN" altLang="en-US" sz="2800" kern="1200" dirty="0" smtClean="0">
                <a:latin typeface="黑体" panose="02010609060101010101" pitchFamily="49" charset="-122"/>
                <a:ea typeface="黑体" panose="02010609060101010101" pitchFamily="49" charset="-122"/>
                <a:cs typeface="+mn-cs"/>
              </a:rPr>
              <a:t>流体力学控制方程的总结</a:t>
            </a:r>
            <a:endParaRPr lang="en-US" altLang="zh-CN" sz="2800" kern="1200" dirty="0">
              <a:latin typeface="黑体" panose="02010609060101010101" pitchFamily="49" charset="-122"/>
              <a:ea typeface="黑体" panose="02010609060101010101" pitchFamily="49" charset="-122"/>
              <a:cs typeface="+mn-cs"/>
            </a:endParaRPr>
          </a:p>
        </p:txBody>
      </p:sp>
      <p:sp>
        <p:nvSpPr>
          <p:cNvPr id="8" name="Rectangle 3">
            <a:extLst>
              <a:ext uri="{FF2B5EF4-FFF2-40B4-BE49-F238E27FC236}">
                <a16:creationId xmlns:a16="http://schemas.microsoft.com/office/drawing/2014/main" id="{A5661A70-C7DF-4802-B66A-5FDEBF55D46E}"/>
              </a:ext>
            </a:extLst>
          </p:cNvPr>
          <p:cNvSpPr>
            <a:spLocks noChangeArrowheads="1"/>
          </p:cNvSpPr>
          <p:nvPr/>
        </p:nvSpPr>
        <p:spPr bwMode="auto">
          <a:xfrm>
            <a:off x="1127448" y="1114261"/>
            <a:ext cx="4104457" cy="476669"/>
          </a:xfrm>
          <a:prstGeom prst="rect">
            <a:avLst/>
          </a:prstGeom>
          <a:noFill/>
        </p:spPr>
        <p:txBody>
          <a:bodyPr wrap="square" rtlCol="0">
            <a:spAutoFit/>
          </a:body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u"/>
            </a:pPr>
            <a:r>
              <a:rPr lang="zh-CN" altLang="en-US" sz="2400" dirty="0" smtClean="0">
                <a:solidFill>
                  <a:schemeClr val="accent2">
                    <a:lumMod val="50000"/>
                  </a:schemeClr>
                </a:solidFill>
                <a:latin typeface="黑体" panose="02010609060101010101" pitchFamily="49" charset="-122"/>
                <a:ea typeface="黑体" panose="02010609060101010101" pitchFamily="49" charset="-122"/>
              </a:rPr>
              <a:t>可压缩粘性流动</a:t>
            </a:r>
            <a:r>
              <a:rPr lang="en-US" altLang="zh-CN" sz="2400" dirty="0">
                <a:solidFill>
                  <a:schemeClr val="accent2">
                    <a:lumMod val="50000"/>
                  </a:schemeClr>
                </a:solidFill>
                <a:latin typeface="黑体" panose="02010609060101010101" pitchFamily="49" charset="-122"/>
                <a:ea typeface="黑体" panose="02010609060101010101" pitchFamily="49" charset="-122"/>
              </a:rPr>
              <a:t>NS</a:t>
            </a:r>
            <a:r>
              <a:rPr lang="zh-CN" altLang="en-US" sz="2400" dirty="0">
                <a:solidFill>
                  <a:schemeClr val="accent2">
                    <a:lumMod val="50000"/>
                  </a:schemeClr>
                </a:solidFill>
                <a:latin typeface="黑体" panose="02010609060101010101" pitchFamily="49" charset="-122"/>
                <a:ea typeface="黑体" panose="02010609060101010101" pitchFamily="49" charset="-122"/>
              </a:rPr>
              <a:t>方程</a:t>
            </a:r>
          </a:p>
        </p:txBody>
      </p:sp>
      <p:graphicFrame>
        <p:nvGraphicFramePr>
          <p:cNvPr id="9" name="Object 4">
            <a:extLst>
              <a:ext uri="{FF2B5EF4-FFF2-40B4-BE49-F238E27FC236}">
                <a16:creationId xmlns:a16="http://schemas.microsoft.com/office/drawing/2014/main" id="{88BACAED-4DC3-4BD9-B5CD-FE97F38EEDA8}"/>
              </a:ext>
            </a:extLst>
          </p:cNvPr>
          <p:cNvGraphicFramePr>
            <a:graphicFrameLocks noChangeAspect="1"/>
          </p:cNvGraphicFramePr>
          <p:nvPr>
            <p:extLst>
              <p:ext uri="{D42A27DB-BD31-4B8C-83A1-F6EECF244321}">
                <p14:modId xmlns:p14="http://schemas.microsoft.com/office/powerpoint/2010/main" val="2758270460"/>
              </p:ext>
            </p:extLst>
          </p:nvPr>
        </p:nvGraphicFramePr>
        <p:xfrm>
          <a:off x="3719736" y="1866807"/>
          <a:ext cx="8069263" cy="2606675"/>
        </p:xfrm>
        <a:graphic>
          <a:graphicData uri="http://schemas.openxmlformats.org/presentationml/2006/ole">
            <mc:AlternateContent xmlns:mc="http://schemas.openxmlformats.org/markup-compatibility/2006">
              <mc:Choice xmlns:v="urn:schemas-microsoft-com:vml" Requires="v">
                <p:oleObj spid="_x0000_s28677" name="公式" r:id="rId3" imgW="4076576" imgH="1314360" progId="Equation.3">
                  <p:embed/>
                </p:oleObj>
              </mc:Choice>
              <mc:Fallback>
                <p:oleObj name="公式" r:id="rId3" imgW="4076576" imgH="1314360" progId="Equation.3">
                  <p:embed/>
                  <p:pic>
                    <p:nvPicPr>
                      <p:cNvPr id="9" name="Object 4">
                        <a:extLst>
                          <a:ext uri="{FF2B5EF4-FFF2-40B4-BE49-F238E27FC236}">
                            <a16:creationId xmlns:a16="http://schemas.microsoft.com/office/drawing/2014/main" id="{88BACAED-4DC3-4BD9-B5CD-FE97F38EE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736" y="1866807"/>
                        <a:ext cx="8069263" cy="2606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Rectangle 4"/>
          <p:cNvSpPr>
            <a:spLocks noChangeArrowheads="1"/>
          </p:cNvSpPr>
          <p:nvPr/>
        </p:nvSpPr>
        <p:spPr bwMode="auto">
          <a:xfrm>
            <a:off x="1127448" y="4511022"/>
            <a:ext cx="3025155"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u"/>
            </a:pPr>
            <a:r>
              <a:rPr lang="zh-CN" altLang="en-US" sz="2400" dirty="0">
                <a:solidFill>
                  <a:schemeClr val="accent2">
                    <a:lumMod val="50000"/>
                  </a:schemeClr>
                </a:solidFill>
                <a:latin typeface="黑体" panose="02010609060101010101" pitchFamily="49" charset="-122"/>
                <a:ea typeface="黑体" panose="02010609060101010101" pitchFamily="49" charset="-122"/>
              </a:rPr>
              <a:t>不可压粘性流动</a:t>
            </a:r>
          </a:p>
        </p:txBody>
      </p:sp>
      <p:graphicFrame>
        <p:nvGraphicFramePr>
          <p:cNvPr id="12" name="Object 5"/>
          <p:cNvGraphicFramePr>
            <a:graphicFrameLocks noChangeAspect="1"/>
          </p:cNvGraphicFramePr>
          <p:nvPr>
            <p:extLst>
              <p:ext uri="{D42A27DB-BD31-4B8C-83A1-F6EECF244321}">
                <p14:modId xmlns:p14="http://schemas.microsoft.com/office/powerpoint/2010/main" val="4179386140"/>
              </p:ext>
            </p:extLst>
          </p:nvPr>
        </p:nvGraphicFramePr>
        <p:xfrm>
          <a:off x="2063552" y="4980931"/>
          <a:ext cx="3435350" cy="1679575"/>
        </p:xfrm>
        <a:graphic>
          <a:graphicData uri="http://schemas.openxmlformats.org/presentationml/2006/ole">
            <mc:AlternateContent xmlns:mc="http://schemas.openxmlformats.org/markup-compatibility/2006">
              <mc:Choice xmlns:v="urn:schemas-microsoft-com:vml" Requires="v">
                <p:oleObj spid="_x0000_s28678" name="公式" r:id="rId5" imgW="1705079" imgH="828630" progId="Equation.3">
                  <p:embed/>
                </p:oleObj>
              </mc:Choice>
              <mc:Fallback>
                <p:oleObj name="公式" r:id="rId5" imgW="1705079" imgH="828630" progId="Equation.3">
                  <p:embed/>
                  <p:pic>
                    <p:nvPicPr>
                      <p:cNvPr id="4813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552" y="4980931"/>
                        <a:ext cx="3435350" cy="167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24152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EF84E614-C52A-46BA-8E45-1D757DACF315}"/>
              </a:ext>
            </a:extLst>
          </p:cNvPr>
          <p:cNvSpPr>
            <a:spLocks noGrp="1" noChangeArrowheads="1"/>
          </p:cNvSpPr>
          <p:nvPr>
            <p:ph type="body" sz="half" idx="1"/>
          </p:nvPr>
        </p:nvSpPr>
        <p:spPr>
          <a:xfrm>
            <a:off x="1199456" y="1412776"/>
            <a:ext cx="3057699" cy="476669"/>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wrap="square">
            <a:spAutoFit/>
          </a:bodyPr>
          <a:lstStyle/>
          <a:p>
            <a:pPr marL="342900" lvl="1" indent="-342900" algn="just">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可压缩无粘流动</a:t>
            </a:r>
          </a:p>
        </p:txBody>
      </p:sp>
      <p:graphicFrame>
        <p:nvGraphicFramePr>
          <p:cNvPr id="11" name="Object 3">
            <a:extLst>
              <a:ext uri="{FF2B5EF4-FFF2-40B4-BE49-F238E27FC236}">
                <a16:creationId xmlns:a16="http://schemas.microsoft.com/office/drawing/2014/main" id="{8772FD94-EE93-49C3-9BF3-CA3B20E249B9}"/>
              </a:ext>
            </a:extLst>
          </p:cNvPr>
          <p:cNvGraphicFramePr>
            <a:graphicFrameLocks noGrp="1" noChangeAspect="1"/>
          </p:cNvGraphicFramePr>
          <p:nvPr>
            <p:ph sz="half" idx="2"/>
            <p:extLst>
              <p:ext uri="{D42A27DB-BD31-4B8C-83A1-F6EECF244321}">
                <p14:modId xmlns:p14="http://schemas.microsoft.com/office/powerpoint/2010/main" val="543710642"/>
              </p:ext>
            </p:extLst>
          </p:nvPr>
        </p:nvGraphicFramePr>
        <p:xfrm>
          <a:off x="1775520" y="2276872"/>
          <a:ext cx="3041650" cy="2484437"/>
        </p:xfrm>
        <a:graphic>
          <a:graphicData uri="http://schemas.openxmlformats.org/presentationml/2006/ole">
            <mc:AlternateContent xmlns:mc="http://schemas.openxmlformats.org/markup-compatibility/2006">
              <mc:Choice xmlns:v="urn:schemas-microsoft-com:vml" Requires="v">
                <p:oleObj spid="_x0000_s23590" name="公式" r:id="rId3" imgW="1514365" imgH="1238220" progId="Equation.3">
                  <p:embed/>
                </p:oleObj>
              </mc:Choice>
              <mc:Fallback>
                <p:oleObj name="公式" r:id="rId3" imgW="1514365" imgH="1238220" progId="Equation.3">
                  <p:embed/>
                  <p:pic>
                    <p:nvPicPr>
                      <p:cNvPr id="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20" y="2276872"/>
                        <a:ext cx="3041650" cy="2484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Rectangle 2"/>
          <p:cNvSpPr txBox="1">
            <a:spLocks noChangeArrowheads="1"/>
          </p:cNvSpPr>
          <p:nvPr/>
        </p:nvSpPr>
        <p:spPr bwMode="auto">
          <a:xfrm>
            <a:off x="5125600" y="1397855"/>
            <a:ext cx="3599631" cy="476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Clr>
                <a:schemeClr val="hlink"/>
              </a:buClr>
              <a:buFont typeface="Wingdings" panose="05000000000000000000" pitchFamily="2" charset="2"/>
              <a:buChar char="v"/>
              <a:defRPr sz="2800" b="1"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0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mtClean="0">
                <a:solidFill>
                  <a:schemeClr val="accent2">
                    <a:lumMod val="50000"/>
                  </a:schemeClr>
                </a:solidFill>
                <a:latin typeface="黑体" panose="02010609060101010101" pitchFamily="49" charset="-122"/>
                <a:ea typeface="黑体" panose="02010609060101010101" pitchFamily="49" charset="-122"/>
              </a:rPr>
              <a:t>不可压无粘性流动</a:t>
            </a:r>
            <a:endParaRPr lang="zh-CN" altLang="en-US" dirty="0">
              <a:solidFill>
                <a:schemeClr val="accent2">
                  <a:lumMod val="50000"/>
                </a:schemeClr>
              </a:solidFill>
              <a:latin typeface="黑体" panose="02010609060101010101" pitchFamily="49" charset="-122"/>
              <a:ea typeface="黑体" panose="02010609060101010101" pitchFamily="49" charset="-122"/>
            </a:endParaRPr>
          </a:p>
        </p:txBody>
      </p:sp>
      <p:graphicFrame>
        <p:nvGraphicFramePr>
          <p:cNvPr id="15" name="Object 3"/>
          <p:cNvGraphicFramePr>
            <a:graphicFrameLocks noChangeAspect="1"/>
          </p:cNvGraphicFramePr>
          <p:nvPr>
            <p:extLst>
              <p:ext uri="{D42A27DB-BD31-4B8C-83A1-F6EECF244321}">
                <p14:modId xmlns:p14="http://schemas.microsoft.com/office/powerpoint/2010/main" val="981659286"/>
              </p:ext>
            </p:extLst>
          </p:nvPr>
        </p:nvGraphicFramePr>
        <p:xfrm>
          <a:off x="5519936" y="2060848"/>
          <a:ext cx="2681287" cy="1668462"/>
        </p:xfrm>
        <a:graphic>
          <a:graphicData uri="http://schemas.openxmlformats.org/presentationml/2006/ole">
            <mc:AlternateContent xmlns:mc="http://schemas.openxmlformats.org/markup-compatibility/2006">
              <mc:Choice xmlns:v="urn:schemas-microsoft-com:vml" Requires="v">
                <p:oleObj spid="_x0000_s23591" name="公式" r:id="rId5" imgW="1333376" imgH="828630" progId="Equation.3">
                  <p:embed/>
                </p:oleObj>
              </mc:Choice>
              <mc:Fallback>
                <p:oleObj name="公式" r:id="rId5" imgW="1333376" imgH="828630" progId="Equation.3">
                  <p:embed/>
                  <p:pic>
                    <p:nvPicPr>
                      <p:cNvPr id="4915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936" y="2060848"/>
                        <a:ext cx="2681287" cy="166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文本框 15"/>
          <p:cNvSpPr txBox="1"/>
          <p:nvPr/>
        </p:nvSpPr>
        <p:spPr>
          <a:xfrm>
            <a:off x="8441661" y="2633470"/>
            <a:ext cx="19028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spcBef>
                <a:spcPct val="20000"/>
              </a:spcBef>
              <a:buClr>
                <a:schemeClr val="hlink"/>
              </a:buClr>
              <a:buFont typeface="Wingdings" panose="05000000000000000000" pitchFamily="2" charset="2"/>
              <a:buChar char="v"/>
              <a:defRPr sz="2800" b="1">
                <a:latin typeface="+mn-lt"/>
              </a:defRPr>
            </a:lvl1pPr>
            <a:lvl2pPr marL="342900" lvl="1" indent="-342900" algn="just">
              <a:lnSpc>
                <a:spcPct val="120000"/>
              </a:lnSpc>
              <a:spcBef>
                <a:spcPct val="10000"/>
              </a:spcBef>
              <a:buClr>
                <a:schemeClr val="hlink"/>
              </a:buClr>
              <a:buSzPct val="70000"/>
              <a:buFont typeface="Wingdings" panose="05000000000000000000" pitchFamily="2" charset="2"/>
              <a:buChar char="v"/>
              <a:defRPr sz="2400" b="1">
                <a:solidFill>
                  <a:schemeClr val="accent2">
                    <a:lumMod val="50000"/>
                  </a:schemeClr>
                </a:solidFill>
                <a:latin typeface="黑体" panose="02010609060101010101" pitchFamily="49" charset="-122"/>
                <a:ea typeface="黑体" panose="02010609060101010101" pitchFamily="49" charset="-122"/>
              </a:defRPr>
            </a:lvl2pPr>
            <a:lvl3pPr marL="1143000" indent="-228600">
              <a:spcBef>
                <a:spcPct val="20000"/>
              </a:spcBef>
              <a:buClr>
                <a:schemeClr val="accent2"/>
              </a:buClr>
              <a:buSzPct val="60000"/>
              <a:buFont typeface="Wingdings" panose="05000000000000000000" pitchFamily="2" charset="2"/>
              <a:buChar char="n"/>
              <a:defRPr sz="2400">
                <a:latin typeface="+mn-lt"/>
              </a:defRPr>
            </a:lvl3pPr>
            <a:lvl4pPr marL="1600200" indent="-228600">
              <a:spcBef>
                <a:spcPct val="20000"/>
              </a:spcBef>
              <a:buClr>
                <a:schemeClr val="hlink"/>
              </a:buClr>
              <a:buSzPct val="60000"/>
              <a:buFont typeface="Wingdings" panose="05000000000000000000" pitchFamily="2" charset="2"/>
              <a:buChar char="n"/>
              <a:defRPr sz="2000">
                <a:latin typeface="+mn-lt"/>
              </a:defRPr>
            </a:lvl4pPr>
            <a:lvl5pPr marL="2057400" indent="-228600">
              <a:spcBef>
                <a:spcPct val="20000"/>
              </a:spcBef>
              <a:buClr>
                <a:schemeClr val="hlink"/>
              </a:buClr>
              <a:buSzPct val="60000"/>
              <a:buFont typeface="Wingdings" panose="05000000000000000000" pitchFamily="2" charset="2"/>
              <a:buChar char="n"/>
              <a:defRPr sz="2000">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pPr marL="0" indent="0">
              <a:buNone/>
            </a:pPr>
            <a:r>
              <a:rPr lang="zh-CN" altLang="en-US" sz="2400" b="0" dirty="0">
                <a:solidFill>
                  <a:schemeClr val="accent2">
                    <a:lumMod val="50000"/>
                  </a:schemeClr>
                </a:solidFill>
                <a:latin typeface="黑体" panose="02010609060101010101" pitchFamily="49" charset="-122"/>
                <a:ea typeface="黑体" panose="02010609060101010101" pitchFamily="49" charset="-122"/>
              </a:rPr>
              <a:t>存在势函数</a:t>
            </a:r>
          </a:p>
        </p:txBody>
      </p:sp>
      <mc:AlternateContent xmlns:mc="http://schemas.openxmlformats.org/markup-compatibility/2006">
        <mc:Choice xmlns:a14="http://schemas.microsoft.com/office/drawing/2010/main" Requires="a14">
          <p:sp>
            <p:nvSpPr>
              <p:cNvPr id="17" name="文本框 16"/>
              <p:cNvSpPr txBox="1"/>
              <p:nvPr/>
            </p:nvSpPr>
            <p:spPr>
              <a:xfrm>
                <a:off x="10272463" y="2553255"/>
                <a:ext cx="2088232" cy="622093"/>
              </a:xfrm>
              <a:prstGeom prst="rect">
                <a:avLst/>
              </a:prstGeom>
              <a:noFill/>
            </p:spPr>
            <p:txBody>
              <a:bodyPr wrap="square" lIns="0" tIns="0" rIns="0" bIns="0" rtlCol="0">
                <a:spAutoFit/>
              </a:bodyPr>
              <a:lstStyle/>
              <a:p>
                <a14:m>
                  <m:oMath xmlns:m="http://schemas.openxmlformats.org/officeDocument/2006/math">
                    <m:f>
                      <m:fPr>
                        <m:ctrlPr>
                          <a:rPr lang="en-US" altLang="zh-CN" sz="2400" i="1">
                            <a:solidFill>
                              <a:srgbClr val="C00000"/>
                            </a:solidFill>
                            <a:latin typeface="Cambria Math" panose="02040503050406030204" pitchFamily="18" charset="0"/>
                          </a:rPr>
                        </m:ctrlPr>
                      </m:fPr>
                      <m:num>
                        <m:sSup>
                          <m:sSupPr>
                            <m:ctrlPr>
                              <a:rPr lang="en-US" altLang="zh-CN" sz="2400" i="1">
                                <a:solidFill>
                                  <a:srgbClr val="C00000"/>
                                </a:solidFill>
                                <a:latin typeface="Cambria Math" panose="02040503050406030204" pitchFamily="18" charset="0"/>
                              </a:rPr>
                            </m:ctrlPr>
                          </m:sSupPr>
                          <m:e>
                            <m:r>
                              <a:rPr lang="zh-CN" altLang="en-US" sz="2400" i="1">
                                <a:solidFill>
                                  <a:srgbClr val="C00000"/>
                                </a:solidFill>
                                <a:latin typeface="Cambria Math" panose="02040503050406030204" pitchFamily="18" charset="0"/>
                              </a:rPr>
                              <m:t>𝜕</m:t>
                            </m:r>
                          </m:e>
                          <m:sup>
                            <m:r>
                              <a:rPr lang="en-US" altLang="zh-CN" sz="2400" i="1">
                                <a:solidFill>
                                  <a:srgbClr val="C00000"/>
                                </a:solidFill>
                                <a:latin typeface="Cambria Math" panose="02040503050406030204" pitchFamily="18" charset="0"/>
                              </a:rPr>
                              <m:t>2</m:t>
                            </m:r>
                          </m:sup>
                        </m:sSup>
                        <m:r>
                          <a:rPr lang="zh-CN" altLang="en-US" sz="2400" i="1">
                            <a:solidFill>
                              <a:srgbClr val="C00000"/>
                            </a:solidFill>
                            <a:latin typeface="Cambria Math" panose="02040503050406030204" pitchFamily="18" charset="0"/>
                          </a:rPr>
                          <m:t>𝜑</m:t>
                        </m:r>
                      </m:num>
                      <m:den>
                        <m:sSup>
                          <m:sSupPr>
                            <m:ctrlPr>
                              <a:rPr lang="en-US" altLang="zh-CN" sz="2400" i="1">
                                <a:solidFill>
                                  <a:srgbClr val="C00000"/>
                                </a:solidFill>
                                <a:latin typeface="Cambria Math" panose="02040503050406030204" pitchFamily="18" charset="0"/>
                              </a:rPr>
                            </m:ctrlPr>
                          </m:sSupPr>
                          <m:e>
                            <m:r>
                              <a:rPr lang="zh-CN" altLang="en-US" sz="2400" i="1">
                                <a:solidFill>
                                  <a:srgbClr val="C00000"/>
                                </a:solidFill>
                                <a:latin typeface="Cambria Math" panose="02040503050406030204" pitchFamily="18" charset="0"/>
                              </a:rPr>
                              <m:t>𝜕</m:t>
                            </m:r>
                            <m:r>
                              <m:rPr>
                                <m:sty m:val="p"/>
                              </m:rPr>
                              <a:rPr lang="en-US" altLang="zh-CN" sz="2400" i="1">
                                <a:solidFill>
                                  <a:srgbClr val="C00000"/>
                                </a:solidFill>
                                <a:latin typeface="Cambria Math" panose="02040503050406030204" pitchFamily="18" charset="0"/>
                              </a:rPr>
                              <m:t>x</m:t>
                            </m:r>
                          </m:e>
                          <m:sup>
                            <m:r>
                              <a:rPr lang="en-US" altLang="zh-CN" sz="2400" i="1">
                                <a:solidFill>
                                  <a:srgbClr val="C00000"/>
                                </a:solidFill>
                                <a:latin typeface="Cambria Math" panose="02040503050406030204" pitchFamily="18" charset="0"/>
                              </a:rPr>
                              <m:t>2</m:t>
                            </m:r>
                          </m:sup>
                        </m:sSup>
                      </m:den>
                    </m:f>
                  </m:oMath>
                </a14:m>
                <a:r>
                  <a:rPr lang="en-US" altLang="zh-CN" sz="2400" dirty="0">
                    <a:solidFill>
                      <a:srgbClr val="C00000"/>
                    </a:solidFill>
                  </a:rPr>
                  <a:t>+</a:t>
                </a:r>
                <a14:m>
                  <m:oMath xmlns:m="http://schemas.openxmlformats.org/officeDocument/2006/math">
                    <m:f>
                      <m:fPr>
                        <m:ctrlPr>
                          <a:rPr lang="en-US" altLang="zh-CN" sz="2400" i="1">
                            <a:solidFill>
                              <a:srgbClr val="C00000"/>
                            </a:solidFill>
                            <a:latin typeface="Cambria Math" panose="02040503050406030204" pitchFamily="18" charset="0"/>
                          </a:rPr>
                        </m:ctrlPr>
                      </m:fPr>
                      <m:num>
                        <m:sSup>
                          <m:sSupPr>
                            <m:ctrlPr>
                              <a:rPr lang="en-US" altLang="zh-CN" sz="2400" i="1">
                                <a:solidFill>
                                  <a:srgbClr val="C00000"/>
                                </a:solidFill>
                                <a:latin typeface="Cambria Math" panose="02040503050406030204" pitchFamily="18" charset="0"/>
                              </a:rPr>
                            </m:ctrlPr>
                          </m:sSupPr>
                          <m:e>
                            <m:r>
                              <a:rPr lang="zh-CN" altLang="en-US" sz="2400" i="1">
                                <a:solidFill>
                                  <a:srgbClr val="C00000"/>
                                </a:solidFill>
                                <a:latin typeface="Cambria Math" panose="02040503050406030204" pitchFamily="18" charset="0"/>
                              </a:rPr>
                              <m:t>𝜕</m:t>
                            </m:r>
                          </m:e>
                          <m:sup>
                            <m:r>
                              <a:rPr lang="en-US" altLang="zh-CN" sz="2400" i="1">
                                <a:solidFill>
                                  <a:srgbClr val="C00000"/>
                                </a:solidFill>
                                <a:latin typeface="Cambria Math" panose="02040503050406030204" pitchFamily="18" charset="0"/>
                              </a:rPr>
                              <m:t>2</m:t>
                            </m:r>
                          </m:sup>
                        </m:sSup>
                        <m:r>
                          <a:rPr lang="zh-CN" altLang="en-US" sz="2400" i="1">
                            <a:solidFill>
                              <a:srgbClr val="C00000"/>
                            </a:solidFill>
                            <a:latin typeface="Cambria Math" panose="02040503050406030204" pitchFamily="18" charset="0"/>
                          </a:rPr>
                          <m:t>𝜑</m:t>
                        </m:r>
                      </m:num>
                      <m:den>
                        <m:sSup>
                          <m:sSupPr>
                            <m:ctrlPr>
                              <a:rPr lang="en-US" altLang="zh-CN" sz="2400" i="1">
                                <a:solidFill>
                                  <a:srgbClr val="C00000"/>
                                </a:solidFill>
                                <a:latin typeface="Cambria Math" panose="02040503050406030204" pitchFamily="18" charset="0"/>
                              </a:rPr>
                            </m:ctrlPr>
                          </m:sSupPr>
                          <m:e>
                            <m:r>
                              <a:rPr lang="zh-CN" altLang="en-US" sz="2400" i="1">
                                <a:solidFill>
                                  <a:srgbClr val="C00000"/>
                                </a:solidFill>
                                <a:latin typeface="Cambria Math" panose="02040503050406030204" pitchFamily="18" charset="0"/>
                              </a:rPr>
                              <m:t>𝜕</m:t>
                            </m:r>
                            <m:r>
                              <m:rPr>
                                <m:sty m:val="p"/>
                              </m:rPr>
                              <a:rPr lang="en-US" altLang="zh-CN" sz="2400" i="1">
                                <a:solidFill>
                                  <a:srgbClr val="C00000"/>
                                </a:solidFill>
                                <a:latin typeface="Cambria Math" panose="02040503050406030204" pitchFamily="18" charset="0"/>
                              </a:rPr>
                              <m:t>y</m:t>
                            </m:r>
                          </m:e>
                          <m:sup>
                            <m:r>
                              <a:rPr lang="en-US" altLang="zh-CN" sz="2400" i="1">
                                <a:solidFill>
                                  <a:srgbClr val="C00000"/>
                                </a:solidFill>
                                <a:latin typeface="Cambria Math" panose="02040503050406030204" pitchFamily="18" charset="0"/>
                              </a:rPr>
                              <m:t>2</m:t>
                            </m:r>
                          </m:sup>
                        </m:sSup>
                      </m:den>
                    </m:f>
                    <m:r>
                      <a:rPr lang="en-US" altLang="zh-CN" sz="2400" i="1">
                        <a:solidFill>
                          <a:srgbClr val="C00000"/>
                        </a:solidFill>
                        <a:latin typeface="Cambria Math" panose="02040503050406030204" pitchFamily="18" charset="0"/>
                      </a:rPr>
                      <m:t>=</m:t>
                    </m:r>
                  </m:oMath>
                </a14:m>
                <a:r>
                  <a:rPr lang="en-US" altLang="zh-CN" sz="2400" dirty="0">
                    <a:solidFill>
                      <a:srgbClr val="C00000"/>
                    </a:solidFill>
                  </a:rPr>
                  <a:t>0</a:t>
                </a:r>
                <a:endParaRPr lang="zh-CN" altLang="en-US" sz="2400" dirty="0">
                  <a:solidFill>
                    <a:srgbClr val="C00000"/>
                  </a:solidFill>
                </a:endParaRPr>
              </a:p>
            </p:txBody>
          </p:sp>
        </mc:Choice>
        <mc:Fallback>
          <p:sp>
            <p:nvSpPr>
              <p:cNvPr id="17" name="文本框 16"/>
              <p:cNvSpPr txBox="1">
                <a:spLocks noRot="1" noChangeAspect="1" noMove="1" noResize="1" noEditPoints="1" noAdjustHandles="1" noChangeArrowheads="1" noChangeShapeType="1" noTextEdit="1"/>
              </p:cNvSpPr>
              <p:nvPr/>
            </p:nvSpPr>
            <p:spPr>
              <a:xfrm>
                <a:off x="10272463" y="2553255"/>
                <a:ext cx="2088232" cy="622093"/>
              </a:xfrm>
              <a:prstGeom prst="rect">
                <a:avLst/>
              </a:prstGeom>
              <a:blipFill>
                <a:blip r:embed="rId7"/>
                <a:stretch>
                  <a:fillRect b="-78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3330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9F7C011F-E4F5-4D01-A46C-0073B68DA59E}"/>
              </a:ext>
            </a:extLst>
          </p:cNvPr>
          <p:cNvSpPr>
            <a:spLocks noGrp="1" noChangeArrowheads="1"/>
          </p:cNvSpPr>
          <p:nvPr>
            <p:ph type="title"/>
          </p:nvPr>
        </p:nvSpPr>
        <p:spPr>
          <a:xfrm>
            <a:off x="1055440" y="54766"/>
            <a:ext cx="7239000" cy="762000"/>
          </a:xfrm>
        </p:spPr>
        <p:txBody>
          <a:bodyPr/>
          <a:lstStyle/>
          <a:p>
            <a:pPr lvl="1" algn="just" eaLnBrk="1" hangingPunct="1">
              <a:lnSpc>
                <a:spcPct val="120000"/>
              </a:lnSpc>
              <a:spcBef>
                <a:spcPct val="10000"/>
              </a:spcBef>
              <a:buClr>
                <a:schemeClr val="accent2">
                  <a:lumMod val="50000"/>
                </a:schemeClr>
              </a:buClr>
              <a:buSzPct val="70000"/>
            </a:pPr>
            <a:r>
              <a:rPr lang="en-US" altLang="zh-CN" sz="2800" kern="1200" dirty="0" smtClean="0">
                <a:latin typeface="黑体" panose="02010609060101010101" pitchFamily="49" charset="-122"/>
                <a:ea typeface="黑体" panose="02010609060101010101" pitchFamily="49" charset="-122"/>
                <a:cs typeface="+mn-cs"/>
              </a:rPr>
              <a:t>2.9</a:t>
            </a:r>
            <a:r>
              <a:rPr lang="zh-CN" altLang="en-US" sz="2800" kern="1200" dirty="0" smtClean="0">
                <a:latin typeface="黑体" panose="02010609060101010101" pitchFamily="49" charset="-122"/>
                <a:ea typeface="黑体" panose="02010609060101010101" pitchFamily="49" charset="-122"/>
                <a:cs typeface="+mn-cs"/>
              </a:rPr>
              <a:t>物理边界条件</a:t>
            </a:r>
            <a:endParaRPr lang="en-US" altLang="zh-CN" sz="2800" kern="1200" dirty="0">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4008035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9F7C011F-E4F5-4D01-A46C-0073B68DA59E}"/>
              </a:ext>
            </a:extLst>
          </p:cNvPr>
          <p:cNvSpPr>
            <a:spLocks noGrp="1" noChangeArrowheads="1"/>
          </p:cNvSpPr>
          <p:nvPr>
            <p:ph type="title"/>
          </p:nvPr>
        </p:nvSpPr>
        <p:spPr>
          <a:xfrm>
            <a:off x="1055440" y="54766"/>
            <a:ext cx="7239000" cy="762000"/>
          </a:xfrm>
        </p:spPr>
        <p:txBody>
          <a:bodyPr/>
          <a:lstStyle/>
          <a:p>
            <a:pPr lvl="1" algn="just" eaLnBrk="1" hangingPunct="1">
              <a:lnSpc>
                <a:spcPct val="120000"/>
              </a:lnSpc>
              <a:spcBef>
                <a:spcPct val="10000"/>
              </a:spcBef>
              <a:buClr>
                <a:schemeClr val="accent2">
                  <a:lumMod val="50000"/>
                </a:schemeClr>
              </a:buClr>
              <a:buSzPct val="70000"/>
            </a:pPr>
            <a:r>
              <a:rPr lang="en-US" altLang="zh-CN" sz="2800" kern="1200" dirty="0" smtClean="0">
                <a:latin typeface="黑体" panose="02010609060101010101" pitchFamily="49" charset="-122"/>
                <a:ea typeface="黑体" panose="02010609060101010101" pitchFamily="49" charset="-122"/>
                <a:cs typeface="+mn-cs"/>
              </a:rPr>
              <a:t>2.10</a:t>
            </a:r>
            <a:r>
              <a:rPr lang="zh-CN" altLang="en-US" sz="2800" kern="1200" dirty="0" smtClean="0">
                <a:latin typeface="黑体" panose="02010609060101010101" pitchFamily="49" charset="-122"/>
                <a:ea typeface="黑体" panose="02010609060101010101" pitchFamily="49" charset="-122"/>
                <a:cs typeface="+mn-cs"/>
              </a:rPr>
              <a:t>适合</a:t>
            </a:r>
            <a:r>
              <a:rPr lang="en-US" altLang="zh-CN" sz="2800" kern="1200" dirty="0" smtClean="0">
                <a:latin typeface="黑体" panose="02010609060101010101" pitchFamily="49" charset="-122"/>
                <a:ea typeface="黑体" panose="02010609060101010101" pitchFamily="49" charset="-122"/>
                <a:cs typeface="+mn-cs"/>
              </a:rPr>
              <a:t>CFD</a:t>
            </a:r>
            <a:r>
              <a:rPr lang="zh-CN" altLang="en-US" sz="2800" kern="1200" dirty="0" smtClean="0">
                <a:latin typeface="黑体" panose="02010609060101010101" pitchFamily="49" charset="-122"/>
                <a:ea typeface="黑体" panose="02010609060101010101" pitchFamily="49" charset="-122"/>
                <a:cs typeface="+mn-cs"/>
              </a:rPr>
              <a:t>使用的控制方程</a:t>
            </a:r>
            <a:endParaRPr lang="en-US" altLang="zh-CN" sz="2800" kern="1200" dirty="0">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864664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71464" y="1716832"/>
            <a:ext cx="4572000" cy="4797852"/>
          </a:xfrm>
          <a:prstGeom prst="rect">
            <a:avLst/>
          </a:prstGeom>
          <a:solidFill>
            <a:srgbClr val="E5F2FF"/>
          </a:solidFill>
        </p:spPr>
        <p:txBody>
          <a:bodyPr wrap="square">
            <a:spAutoFit/>
          </a:body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湍流问题（湍流方程）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0" lvl="1" algn="just" eaLnBrk="1" hangingPunct="1">
              <a:lnSpc>
                <a:spcPct val="120000"/>
              </a:lnSpc>
              <a:spcBef>
                <a:spcPct val="10000"/>
              </a:spcBef>
              <a:buClr>
                <a:schemeClr val="hlink"/>
              </a:buClr>
              <a:buSzPct val="70000"/>
            </a:pPr>
            <a:r>
              <a:rPr lang="en-US" altLang="zh-CN" sz="2400" dirty="0">
                <a:solidFill>
                  <a:schemeClr val="accent2">
                    <a:lumMod val="50000"/>
                  </a:schemeClr>
                </a:solidFill>
                <a:latin typeface="黑体" panose="02010609060101010101" pitchFamily="49" charset="-122"/>
                <a:ea typeface="黑体" panose="02010609060101010101" pitchFamily="49" charset="-122"/>
              </a:rPr>
              <a:t>   1.  k-ε</a:t>
            </a:r>
            <a:r>
              <a:rPr lang="zh-CN" altLang="en-US" sz="2400" dirty="0">
                <a:solidFill>
                  <a:schemeClr val="accent2">
                    <a:lumMod val="50000"/>
                  </a:schemeClr>
                </a:solidFill>
                <a:latin typeface="黑体" panose="02010609060101010101" pitchFamily="49" charset="-122"/>
                <a:ea typeface="黑体" panose="02010609060101010101" pitchFamily="49" charset="-122"/>
              </a:rPr>
              <a:t>模型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0" lvl="1" algn="just" eaLnBrk="1" hangingPunct="1">
              <a:lnSpc>
                <a:spcPct val="120000"/>
              </a:lnSpc>
              <a:spcBef>
                <a:spcPct val="10000"/>
              </a:spcBef>
              <a:buClr>
                <a:schemeClr val="hlink"/>
              </a:buClr>
              <a:buSzPct val="70000"/>
            </a:pPr>
            <a:r>
              <a:rPr lang="en-US" altLang="zh-CN" sz="2400" dirty="0">
                <a:solidFill>
                  <a:schemeClr val="accent2">
                    <a:lumMod val="50000"/>
                  </a:schemeClr>
                </a:solidFill>
                <a:latin typeface="黑体" panose="02010609060101010101" pitchFamily="49" charset="-122"/>
                <a:ea typeface="黑体" panose="02010609060101010101" pitchFamily="49" charset="-122"/>
              </a:rPr>
              <a:t>   2.  k-ω</a:t>
            </a:r>
            <a:r>
              <a:rPr lang="zh-CN" altLang="en-US" sz="2400" dirty="0">
                <a:solidFill>
                  <a:schemeClr val="accent2">
                    <a:lumMod val="50000"/>
                  </a:schemeClr>
                </a:solidFill>
                <a:latin typeface="黑体" panose="02010609060101010101" pitchFamily="49" charset="-122"/>
                <a:ea typeface="黑体" panose="02010609060101010101" pitchFamily="49" charset="-122"/>
              </a:rPr>
              <a:t>模型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0" lvl="1" algn="just" eaLnBrk="1" hangingPunct="1">
              <a:lnSpc>
                <a:spcPct val="120000"/>
              </a:lnSpc>
              <a:spcBef>
                <a:spcPct val="10000"/>
              </a:spcBef>
              <a:buClr>
                <a:schemeClr val="hlink"/>
              </a:buClr>
              <a:buSzPct val="70000"/>
            </a:pPr>
            <a:r>
              <a:rPr lang="en-US" altLang="zh-CN" sz="2400" dirty="0">
                <a:solidFill>
                  <a:schemeClr val="accent2">
                    <a:lumMod val="50000"/>
                  </a:schemeClr>
                </a:solidFill>
                <a:latin typeface="黑体" panose="02010609060101010101" pitchFamily="49" charset="-122"/>
                <a:ea typeface="黑体" panose="02010609060101010101" pitchFamily="49" charset="-122"/>
              </a:rPr>
              <a:t>   3. </a:t>
            </a:r>
            <a:r>
              <a:rPr lang="zh-CN" altLang="en-US" sz="2400" dirty="0">
                <a:solidFill>
                  <a:schemeClr val="accent2">
                    <a:lumMod val="50000"/>
                  </a:schemeClr>
                </a:solidFill>
                <a:latin typeface="黑体" panose="02010609060101010101" pitchFamily="49" charset="-122"/>
                <a:ea typeface="黑体" panose="02010609060101010101" pitchFamily="49" charset="-122"/>
              </a:rPr>
              <a:t>雷诺应力模型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0" lvl="1" algn="just" eaLnBrk="1" hangingPunct="1">
              <a:lnSpc>
                <a:spcPct val="120000"/>
              </a:lnSpc>
              <a:spcBef>
                <a:spcPct val="10000"/>
              </a:spcBef>
              <a:buClr>
                <a:schemeClr val="hlink"/>
              </a:buClr>
              <a:buSzPct val="70000"/>
            </a:pPr>
            <a:r>
              <a:rPr lang="en-US" altLang="zh-CN" sz="2400" dirty="0">
                <a:solidFill>
                  <a:schemeClr val="accent2">
                    <a:lumMod val="50000"/>
                  </a:schemeClr>
                </a:solidFill>
                <a:latin typeface="黑体" panose="02010609060101010101" pitchFamily="49" charset="-122"/>
                <a:ea typeface="黑体" panose="02010609060101010101" pitchFamily="49" charset="-122"/>
              </a:rPr>
              <a:t>   4. </a:t>
            </a:r>
            <a:r>
              <a:rPr lang="zh-CN" altLang="en-US" sz="2400" dirty="0">
                <a:solidFill>
                  <a:schemeClr val="accent2">
                    <a:lumMod val="50000"/>
                  </a:schemeClr>
                </a:solidFill>
                <a:latin typeface="黑体" panose="02010609060101010101" pitchFamily="49" charset="-122"/>
                <a:ea typeface="黑体" panose="02010609060101010101" pitchFamily="49" charset="-122"/>
              </a:rPr>
              <a:t>混合长度模型等</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多相流模型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化学反映方程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状态方程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自由面问题 （</a:t>
            </a:r>
            <a:r>
              <a:rPr lang="en-US" altLang="zh-CN" sz="2400" dirty="0">
                <a:solidFill>
                  <a:schemeClr val="accent2">
                    <a:lumMod val="50000"/>
                  </a:schemeClr>
                </a:solidFill>
                <a:latin typeface="黑体" panose="02010609060101010101" pitchFamily="49" charset="-122"/>
                <a:ea typeface="黑体" panose="02010609060101010101" pitchFamily="49" charset="-122"/>
              </a:rPr>
              <a:t>f</a:t>
            </a:r>
            <a:r>
              <a:rPr lang="zh-CN" altLang="en-US" sz="2400" dirty="0">
                <a:solidFill>
                  <a:schemeClr val="accent2">
                    <a:lumMod val="50000"/>
                  </a:schemeClr>
                </a:solidFill>
                <a:latin typeface="黑体" panose="02010609060101010101" pitchFamily="49" charset="-122"/>
                <a:ea typeface="黑体" panose="02010609060101010101" pitchFamily="49" charset="-122"/>
              </a:rPr>
              <a:t>方程）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en-US" altLang="zh-CN" sz="2400" dirty="0">
                <a:solidFill>
                  <a:schemeClr val="accent2">
                    <a:lumMod val="50000"/>
                  </a:schemeClr>
                </a:solidFill>
                <a:latin typeface="黑体" panose="02010609060101010101" pitchFamily="49" charset="-122"/>
                <a:ea typeface="黑体" panose="02010609060101010101" pitchFamily="49" charset="-122"/>
              </a:rPr>
              <a:t>……</a:t>
            </a:r>
            <a:endParaRPr lang="zh-CN" altLang="en-US" sz="2400" dirty="0">
              <a:solidFill>
                <a:schemeClr val="accent2">
                  <a:lumMod val="50000"/>
                </a:schemeClr>
              </a:solidFill>
              <a:latin typeface="黑体" panose="02010609060101010101" pitchFamily="49" charset="-122"/>
              <a:ea typeface="黑体" panose="02010609060101010101" pitchFamily="49" charset="-122"/>
            </a:endParaRPr>
          </a:p>
        </p:txBody>
      </p:sp>
      <p:sp>
        <p:nvSpPr>
          <p:cNvPr id="6" name="文本框 5"/>
          <p:cNvSpPr txBox="1"/>
          <p:nvPr/>
        </p:nvSpPr>
        <p:spPr>
          <a:xfrm>
            <a:off x="695142" y="1016217"/>
            <a:ext cx="5724644" cy="476669"/>
          </a:xfrm>
          <a:prstGeom prst="rect">
            <a:avLst/>
          </a:prstGeom>
          <a:noFill/>
        </p:spPr>
        <p:txBody>
          <a:bodyPr wrap="none" rtlCol="0">
            <a:spAutoFit/>
          </a:bodyPr>
          <a:lstStyle/>
          <a:p>
            <a:pPr marL="0" lvl="1" algn="just" eaLnBrk="1" hangingPunct="1">
              <a:lnSpc>
                <a:spcPct val="120000"/>
              </a:lnSpc>
              <a:spcBef>
                <a:spcPct val="10000"/>
              </a:spcBef>
              <a:buClr>
                <a:schemeClr val="hlink"/>
              </a:buClr>
              <a:buSzPct val="70000"/>
            </a:pPr>
            <a:r>
              <a:rPr lang="zh-CN" altLang="en-US" sz="2400" dirty="0">
                <a:solidFill>
                  <a:schemeClr val="accent2">
                    <a:lumMod val="50000"/>
                  </a:schemeClr>
                </a:solidFill>
                <a:latin typeface="黑体" panose="02010609060101010101" pitchFamily="49" charset="-122"/>
                <a:ea typeface="黑体" panose="02010609060101010101" pitchFamily="49" charset="-122"/>
              </a:rPr>
              <a:t>对于复杂流动问题，控制方程还可能包括</a:t>
            </a:r>
          </a:p>
        </p:txBody>
      </p:sp>
      <p:sp>
        <p:nvSpPr>
          <p:cNvPr id="4" name="Rectangle 2">
            <a:extLst>
              <a:ext uri="{FF2B5EF4-FFF2-40B4-BE49-F238E27FC236}">
                <a16:creationId xmlns:a16="http://schemas.microsoft.com/office/drawing/2014/main" id="{4CFA905D-C9E6-4DB2-A935-091DA6A0D12A}"/>
              </a:ext>
            </a:extLst>
          </p:cNvPr>
          <p:cNvSpPr>
            <a:spLocks noGrp="1" noChangeArrowheads="1"/>
          </p:cNvSpPr>
          <p:nvPr>
            <p:ph type="title"/>
          </p:nvPr>
        </p:nvSpPr>
        <p:spPr>
          <a:xfrm>
            <a:off x="1055440" y="14909"/>
            <a:ext cx="7239000" cy="762000"/>
          </a:xfrm>
        </p:spPr>
        <p:txBody>
          <a:bodyPr/>
          <a:lstStyle/>
          <a:p>
            <a:pPr marL="457200" lvl="1" indent="-457200" algn="just" eaLnBrk="1" hangingPunct="1">
              <a:lnSpc>
                <a:spcPct val="120000"/>
              </a:lnSpc>
              <a:spcBef>
                <a:spcPct val="10000"/>
              </a:spcBef>
              <a:buClr>
                <a:schemeClr val="accent2">
                  <a:lumMod val="50000"/>
                </a:schemeClr>
              </a:buClr>
              <a:buSzPct val="70000"/>
              <a:buFont typeface="Wingdings" panose="05000000000000000000" pitchFamily="2" charset="2"/>
              <a:buChar char="n"/>
            </a:pPr>
            <a:r>
              <a:rPr lang="zh-CN" altLang="en-US" sz="2800" kern="1200" dirty="0">
                <a:latin typeface="黑体" panose="02010609060101010101" pitchFamily="49" charset="-122"/>
                <a:ea typeface="黑体" panose="02010609060101010101" pitchFamily="49" charset="-122"/>
                <a:cs typeface="+mn-cs"/>
              </a:rPr>
              <a:t>流体力学的附加方程、关系式</a:t>
            </a:r>
            <a:endParaRPr lang="en-US" altLang="zh-CN" sz="2800" kern="1200" dirty="0">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4255852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AD19F78-DFDC-4E83-BEAE-7B94AE565515}"/>
              </a:ext>
            </a:extLst>
          </p:cNvPr>
          <p:cNvSpPr>
            <a:spLocks noGrp="1" noChangeArrowheads="1"/>
          </p:cNvSpPr>
          <p:nvPr>
            <p:ph type="title"/>
          </p:nvPr>
        </p:nvSpPr>
        <p:spPr>
          <a:xfrm>
            <a:off x="1106736" y="125546"/>
            <a:ext cx="4613764" cy="540725"/>
          </a:xfrm>
        </p:spPr>
        <p:txBody>
          <a:bodyPr wrap="none">
            <a:spAutoFit/>
          </a:bodyPr>
          <a:lstStyle/>
          <a:p>
            <a:pPr marL="457200" lvl="1" indent="-457200" algn="just">
              <a:lnSpc>
                <a:spcPct val="120000"/>
              </a:lnSpc>
              <a:spcBef>
                <a:spcPct val="10000"/>
              </a:spcBef>
              <a:buSzPct val="70000"/>
              <a:buFont typeface="Wingdings" panose="05000000000000000000" pitchFamily="2" charset="2"/>
              <a:buChar char="n"/>
            </a:pPr>
            <a:r>
              <a:rPr lang="zh-CN" altLang="en-US" sz="2800" kern="1200" dirty="0">
                <a:latin typeface="黑体" panose="02010609060101010101" pitchFamily="49" charset="-122"/>
                <a:ea typeface="黑体" panose="02010609060101010101" pitchFamily="49" charset="-122"/>
                <a:cs typeface="+mn-cs"/>
              </a:rPr>
              <a:t>流体力学方程的多种型式</a:t>
            </a:r>
            <a:endParaRPr lang="en-US" altLang="zh-CN" sz="2800" kern="1200" dirty="0">
              <a:latin typeface="黑体" panose="02010609060101010101" pitchFamily="49" charset="-122"/>
              <a:ea typeface="黑体" panose="02010609060101010101" pitchFamily="49" charset="-122"/>
              <a:cs typeface="+mn-cs"/>
            </a:endParaRPr>
          </a:p>
        </p:txBody>
      </p:sp>
      <p:sp>
        <p:nvSpPr>
          <p:cNvPr id="5" name="Text Box 5">
            <a:extLst>
              <a:ext uri="{FF2B5EF4-FFF2-40B4-BE49-F238E27FC236}">
                <a16:creationId xmlns:a16="http://schemas.microsoft.com/office/drawing/2014/main" id="{869B2DD3-8CEC-42DA-8B18-7A75B58B32CC}"/>
              </a:ext>
            </a:extLst>
          </p:cNvPr>
          <p:cNvSpPr txBox="1">
            <a:spLocks noChangeArrowheads="1"/>
          </p:cNvSpPr>
          <p:nvPr/>
        </p:nvSpPr>
        <p:spPr bwMode="auto">
          <a:xfrm>
            <a:off x="1043541" y="1296386"/>
            <a:ext cx="5211683" cy="540725"/>
          </a:xfrm>
          <a:prstGeom prst="rect">
            <a:avLst/>
          </a:prstGeom>
          <a:noFill/>
        </p:spPr>
        <p:txBody>
          <a:bodyPr wrap="none" rtlCol="0">
            <a:spAutoFit/>
          </a:bodyPr>
          <a:lstStyle>
            <a:defPPr>
              <a:defRPr lang="en-US"/>
            </a:defPPr>
            <a:lvl2pPr marL="0" lvl="1" algn="just" eaLnBrk="1" hangingPunct="1">
              <a:lnSpc>
                <a:spcPct val="120000"/>
              </a:lnSpc>
              <a:spcBef>
                <a:spcPct val="10000"/>
              </a:spcBef>
              <a:buClr>
                <a:schemeClr val="hlink"/>
              </a:buClr>
              <a:buSzPct val="70000"/>
              <a:defRPr sz="2400" b="1">
                <a:solidFill>
                  <a:schemeClr val="accent2">
                    <a:lumMod val="50000"/>
                  </a:schemeClr>
                </a:solidFill>
                <a:latin typeface="黑体" panose="02010609060101010101" pitchFamily="49" charset="-122"/>
                <a:ea typeface="黑体" panose="02010609060101010101" pitchFamily="49" charset="-122"/>
              </a:defRPr>
            </a:lvl2pPr>
          </a:lstStyle>
          <a:p>
            <a:pPr lvl="1"/>
            <a:r>
              <a:rPr lang="zh-CN" altLang="en-US" sz="2800" b="0" dirty="0">
                <a:solidFill>
                  <a:schemeClr val="tx1"/>
                </a:solidFill>
              </a:rPr>
              <a:t>根据方程表达形式不同可分为：</a:t>
            </a:r>
          </a:p>
        </p:txBody>
      </p:sp>
      <p:sp>
        <p:nvSpPr>
          <p:cNvPr id="6" name="Rectangle 2">
            <a:extLst>
              <a:ext uri="{FF2B5EF4-FFF2-40B4-BE49-F238E27FC236}">
                <a16:creationId xmlns:a16="http://schemas.microsoft.com/office/drawing/2014/main" id="{99D2FB84-864A-44CB-967D-8DA00C9ED5CA}"/>
              </a:ext>
            </a:extLst>
          </p:cNvPr>
          <p:cNvSpPr txBox="1">
            <a:spLocks noChangeArrowheads="1"/>
          </p:cNvSpPr>
          <p:nvPr/>
        </p:nvSpPr>
        <p:spPr bwMode="auto">
          <a:xfrm>
            <a:off x="1392359" y="1944457"/>
            <a:ext cx="5616624" cy="1436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Clr>
                <a:schemeClr val="hlink"/>
              </a:buClr>
              <a:buFont typeface="Wingdings" panose="05000000000000000000" pitchFamily="2" charset="2"/>
              <a:buChar char="v"/>
              <a:defRPr sz="2800" b="1"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0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微分型方程</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积分型方程</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守恒型方程</a:t>
            </a:r>
          </a:p>
        </p:txBody>
      </p:sp>
      <p:sp>
        <p:nvSpPr>
          <p:cNvPr id="7" name="Text Box 5">
            <a:extLst>
              <a:ext uri="{FF2B5EF4-FFF2-40B4-BE49-F238E27FC236}">
                <a16:creationId xmlns:a16="http://schemas.microsoft.com/office/drawing/2014/main" id="{8E224B2F-3C4F-44C3-AFB4-FA3C5AC2351E}"/>
              </a:ext>
            </a:extLst>
          </p:cNvPr>
          <p:cNvSpPr txBox="1">
            <a:spLocks noChangeArrowheads="1"/>
          </p:cNvSpPr>
          <p:nvPr/>
        </p:nvSpPr>
        <p:spPr bwMode="auto">
          <a:xfrm>
            <a:off x="1056303" y="3744658"/>
            <a:ext cx="7344816" cy="1363065"/>
          </a:xfrm>
          <a:prstGeom prst="rect">
            <a:avLst/>
          </a:prstGeom>
          <a:noFill/>
        </p:spPr>
        <p:txBody>
          <a:bodyPr wrap="square" rtlCol="0">
            <a:spAutoFit/>
          </a:bodyPr>
          <a:lstStyle>
            <a:defPPr>
              <a:defRPr lang="en-US"/>
            </a:defPPr>
            <a:lvl2pPr marL="0" lvl="1" algn="just" eaLnBrk="1" hangingPunct="1">
              <a:lnSpc>
                <a:spcPct val="120000"/>
              </a:lnSpc>
              <a:spcBef>
                <a:spcPct val="10000"/>
              </a:spcBef>
              <a:buClr>
                <a:schemeClr val="hlink"/>
              </a:buClr>
              <a:buSzPct val="70000"/>
              <a:defRPr sz="2400" b="1">
                <a:solidFill>
                  <a:schemeClr val="accent2">
                    <a:lumMod val="50000"/>
                  </a:schemeClr>
                </a:solidFill>
                <a:latin typeface="黑体" panose="02010609060101010101" pitchFamily="49" charset="-122"/>
                <a:ea typeface="黑体" panose="02010609060101010101" pitchFamily="49" charset="-122"/>
              </a:defRPr>
            </a:lvl2pPr>
          </a:lstStyle>
          <a:p>
            <a:pPr lvl="1"/>
            <a:r>
              <a:rPr lang="zh-CN" altLang="en-US" b="0" dirty="0">
                <a:solidFill>
                  <a:schemeClr val="tx1"/>
                </a:solidFill>
              </a:rPr>
              <a:t>积分型方程允许在控制体内部流动参数有间断；微分型方程假定流动参数是可微连续的。</a:t>
            </a:r>
            <a:r>
              <a:rPr lang="zh-CN" altLang="en-US" b="0" dirty="0"/>
              <a:t>积分型方程更为基础</a:t>
            </a:r>
            <a:r>
              <a:rPr lang="zh-CN" altLang="en-US" b="0" dirty="0">
                <a:solidFill>
                  <a:schemeClr val="tx1"/>
                </a:solidFill>
              </a:rPr>
              <a:t>。</a:t>
            </a:r>
          </a:p>
        </p:txBody>
      </p:sp>
    </p:spTree>
    <p:extLst>
      <p:ext uri="{BB962C8B-B14F-4D97-AF65-F5344CB8AC3E}">
        <p14:creationId xmlns:p14="http://schemas.microsoft.com/office/powerpoint/2010/main" val="403978133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a:extLst>
              <a:ext uri="{FF2B5EF4-FFF2-40B4-BE49-F238E27FC236}">
                <a16:creationId xmlns:a16="http://schemas.microsoft.com/office/drawing/2014/main" id="{964EA4FB-E620-453C-A112-34DB1326DD1B}"/>
              </a:ext>
            </a:extLst>
          </p:cNvPr>
          <p:cNvSpPr>
            <a:spLocks noGrp="1" noChangeArrowheads="1"/>
          </p:cNvSpPr>
          <p:nvPr>
            <p:ph type="body" sz="half" idx="1"/>
          </p:nvPr>
        </p:nvSpPr>
        <p:spPr>
          <a:xfrm>
            <a:off x="1316041" y="1128922"/>
            <a:ext cx="3123775" cy="503237"/>
          </a:xfrm>
        </p:spPr>
        <p:txBody>
          <a:bodyPr/>
          <a:lstStyle/>
          <a:p>
            <a:pPr>
              <a:lnSpc>
                <a:spcPct val="90000"/>
              </a:lnSpc>
              <a:buFontTx/>
              <a:buNone/>
            </a:pPr>
            <a:r>
              <a:rPr lang="zh-CN" altLang="en-US" sz="2400" dirty="0">
                <a:solidFill>
                  <a:schemeClr val="accent2"/>
                </a:solidFill>
                <a:latin typeface="黑体" panose="02010609060101010101" pitchFamily="49" charset="-122"/>
                <a:ea typeface="黑体" panose="02010609060101010101" pitchFamily="49" charset="-122"/>
              </a:rPr>
              <a:t>微分型（</a:t>
            </a:r>
            <a:r>
              <a:rPr lang="en-US" altLang="zh-CN" sz="2400" dirty="0">
                <a:solidFill>
                  <a:schemeClr val="accent2"/>
                </a:solidFill>
                <a:latin typeface="黑体" panose="02010609060101010101" pitchFamily="49" charset="-122"/>
                <a:ea typeface="黑体" panose="02010609060101010101" pitchFamily="49" charset="-122"/>
              </a:rPr>
              <a:t>Euler</a:t>
            </a:r>
            <a:r>
              <a:rPr lang="zh-CN" altLang="en-US" sz="2400" dirty="0">
                <a:solidFill>
                  <a:schemeClr val="accent2"/>
                </a:solidFill>
                <a:latin typeface="黑体" panose="02010609060101010101" pitchFamily="49" charset="-122"/>
                <a:ea typeface="黑体" panose="02010609060101010101" pitchFamily="49" charset="-122"/>
              </a:rPr>
              <a:t>方程）</a:t>
            </a:r>
            <a:endParaRPr lang="en-US" altLang="zh-CN" dirty="0">
              <a:solidFill>
                <a:schemeClr val="accent2"/>
              </a:solidFill>
              <a:latin typeface="Times New Roman" panose="02020603050405020304" pitchFamily="18" charset="0"/>
            </a:endParaRPr>
          </a:p>
        </p:txBody>
      </p:sp>
      <p:graphicFrame>
        <p:nvGraphicFramePr>
          <p:cNvPr id="3076" name="Object 4">
            <a:extLst>
              <a:ext uri="{FF2B5EF4-FFF2-40B4-BE49-F238E27FC236}">
                <a16:creationId xmlns:a16="http://schemas.microsoft.com/office/drawing/2014/main" id="{B1671243-611B-47D1-9574-05312918C47C}"/>
              </a:ext>
            </a:extLst>
          </p:cNvPr>
          <p:cNvGraphicFramePr>
            <a:graphicFrameLocks noGrp="1" noChangeAspect="1"/>
          </p:cNvGraphicFramePr>
          <p:nvPr>
            <p:ph sz="quarter" idx="2"/>
            <p:extLst>
              <p:ext uri="{D42A27DB-BD31-4B8C-83A1-F6EECF244321}">
                <p14:modId xmlns:p14="http://schemas.microsoft.com/office/powerpoint/2010/main" val="1887512738"/>
              </p:ext>
            </p:extLst>
          </p:nvPr>
        </p:nvGraphicFramePr>
        <p:xfrm>
          <a:off x="1890715" y="1838534"/>
          <a:ext cx="3019425" cy="2740025"/>
        </p:xfrm>
        <a:graphic>
          <a:graphicData uri="http://schemas.openxmlformats.org/presentationml/2006/ole">
            <mc:AlternateContent xmlns:mc="http://schemas.openxmlformats.org/markup-compatibility/2006">
              <mc:Choice xmlns:v="urn:schemas-microsoft-com:vml" Requires="v">
                <p:oleObj spid="_x0000_s26690" name="公式" r:id="rId3" imgW="1511280" imgH="1371600" progId="Equation.3">
                  <p:embed/>
                </p:oleObj>
              </mc:Choice>
              <mc:Fallback>
                <p:oleObj name="公式" r:id="rId3" imgW="1511280" imgH="1371600" progId="Equation.3">
                  <p:embed/>
                  <p:pic>
                    <p:nvPicPr>
                      <p:cNvPr id="3076" name="Object 4">
                        <a:extLst>
                          <a:ext uri="{FF2B5EF4-FFF2-40B4-BE49-F238E27FC236}">
                            <a16:creationId xmlns:a16="http://schemas.microsoft.com/office/drawing/2014/main" id="{B1671243-611B-47D1-9574-05312918C4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0715" y="1838534"/>
                        <a:ext cx="3019425" cy="274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8" name="Object 6">
            <a:extLst>
              <a:ext uri="{FF2B5EF4-FFF2-40B4-BE49-F238E27FC236}">
                <a16:creationId xmlns:a16="http://schemas.microsoft.com/office/drawing/2014/main" id="{2B25E959-E5F6-41E3-B100-53F23AC63590}"/>
              </a:ext>
            </a:extLst>
          </p:cNvPr>
          <p:cNvGraphicFramePr>
            <a:graphicFrameLocks noGrp="1" noChangeAspect="1"/>
          </p:cNvGraphicFramePr>
          <p:nvPr>
            <p:ph sz="quarter" idx="3"/>
            <p:extLst>
              <p:ext uri="{D42A27DB-BD31-4B8C-83A1-F6EECF244321}">
                <p14:modId xmlns:p14="http://schemas.microsoft.com/office/powerpoint/2010/main" val="1702029458"/>
              </p:ext>
            </p:extLst>
          </p:nvPr>
        </p:nvGraphicFramePr>
        <p:xfrm>
          <a:off x="5564189" y="3967371"/>
          <a:ext cx="1090612" cy="1420812"/>
        </p:xfrm>
        <a:graphic>
          <a:graphicData uri="http://schemas.openxmlformats.org/presentationml/2006/ole">
            <mc:AlternateContent xmlns:mc="http://schemas.openxmlformats.org/markup-compatibility/2006">
              <mc:Choice xmlns:v="urn:schemas-microsoft-com:vml" Requires="v">
                <p:oleObj spid="_x0000_s26691" name="公式" r:id="rId5" imgW="545760" imgH="711000" progId="Equation.3">
                  <p:embed/>
                </p:oleObj>
              </mc:Choice>
              <mc:Fallback>
                <p:oleObj name="公式" r:id="rId5" imgW="545760" imgH="711000" progId="Equation.3">
                  <p:embed/>
                  <p:pic>
                    <p:nvPicPr>
                      <p:cNvPr id="3078" name="Object 6">
                        <a:extLst>
                          <a:ext uri="{FF2B5EF4-FFF2-40B4-BE49-F238E27FC236}">
                            <a16:creationId xmlns:a16="http://schemas.microsoft.com/office/drawing/2014/main" id="{2B25E959-E5F6-41E3-B100-53F23AC63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4189" y="3967371"/>
                        <a:ext cx="1090612" cy="1420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0" name="Object 8">
            <a:extLst>
              <a:ext uri="{FF2B5EF4-FFF2-40B4-BE49-F238E27FC236}">
                <a16:creationId xmlns:a16="http://schemas.microsoft.com/office/drawing/2014/main" id="{C6141A91-888A-4850-B4DA-448D791DF854}"/>
              </a:ext>
            </a:extLst>
          </p:cNvPr>
          <p:cNvGraphicFramePr>
            <a:graphicFrameLocks noChangeAspect="1"/>
          </p:cNvGraphicFramePr>
          <p:nvPr>
            <p:extLst>
              <p:ext uri="{D42A27DB-BD31-4B8C-83A1-F6EECF244321}">
                <p14:modId xmlns:p14="http://schemas.microsoft.com/office/powerpoint/2010/main" val="1005099950"/>
              </p:ext>
            </p:extLst>
          </p:nvPr>
        </p:nvGraphicFramePr>
        <p:xfrm>
          <a:off x="6989764" y="3783221"/>
          <a:ext cx="2360612" cy="1725612"/>
        </p:xfrm>
        <a:graphic>
          <a:graphicData uri="http://schemas.openxmlformats.org/presentationml/2006/ole">
            <mc:AlternateContent xmlns:mc="http://schemas.openxmlformats.org/markup-compatibility/2006">
              <mc:Choice xmlns:v="urn:schemas-microsoft-com:vml" Requires="v">
                <p:oleObj spid="_x0000_s26692" name="公式" r:id="rId7" imgW="1180800" imgH="863280" progId="Equation.3">
                  <p:embed/>
                </p:oleObj>
              </mc:Choice>
              <mc:Fallback>
                <p:oleObj name="公式" r:id="rId7" imgW="1180800" imgH="863280" progId="Equation.3">
                  <p:embed/>
                  <p:pic>
                    <p:nvPicPr>
                      <p:cNvPr id="3080" name="Object 8">
                        <a:extLst>
                          <a:ext uri="{FF2B5EF4-FFF2-40B4-BE49-F238E27FC236}">
                            <a16:creationId xmlns:a16="http://schemas.microsoft.com/office/drawing/2014/main" id="{C6141A91-888A-4850-B4DA-448D791DF8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9764" y="3783221"/>
                        <a:ext cx="2360612" cy="172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1" name="Object 9">
            <a:extLst>
              <a:ext uri="{FF2B5EF4-FFF2-40B4-BE49-F238E27FC236}">
                <a16:creationId xmlns:a16="http://schemas.microsoft.com/office/drawing/2014/main" id="{069A4530-835A-4D45-B5BA-CC986A491B22}"/>
              </a:ext>
            </a:extLst>
          </p:cNvPr>
          <p:cNvGraphicFramePr>
            <a:graphicFrameLocks noChangeAspect="1"/>
          </p:cNvGraphicFramePr>
          <p:nvPr>
            <p:extLst>
              <p:ext uri="{D42A27DB-BD31-4B8C-83A1-F6EECF244321}">
                <p14:modId xmlns:p14="http://schemas.microsoft.com/office/powerpoint/2010/main" val="1052790809"/>
              </p:ext>
            </p:extLst>
          </p:nvPr>
        </p:nvGraphicFramePr>
        <p:xfrm>
          <a:off x="5735639" y="2765634"/>
          <a:ext cx="1922462" cy="784225"/>
        </p:xfrm>
        <a:graphic>
          <a:graphicData uri="http://schemas.openxmlformats.org/presentationml/2006/ole">
            <mc:AlternateContent xmlns:mc="http://schemas.openxmlformats.org/markup-compatibility/2006">
              <mc:Choice xmlns:v="urn:schemas-microsoft-com:vml" Requires="v">
                <p:oleObj spid="_x0000_s26693" name="公式" r:id="rId9" imgW="965160" imgH="393480" progId="Equation.3">
                  <p:embed/>
                </p:oleObj>
              </mc:Choice>
              <mc:Fallback>
                <p:oleObj name="公式" r:id="rId9" imgW="965160" imgH="393480" progId="Equation.3">
                  <p:embed/>
                  <p:pic>
                    <p:nvPicPr>
                      <p:cNvPr id="3081" name="Object 9">
                        <a:extLst>
                          <a:ext uri="{FF2B5EF4-FFF2-40B4-BE49-F238E27FC236}">
                            <a16:creationId xmlns:a16="http://schemas.microsoft.com/office/drawing/2014/main" id="{069A4530-835A-4D45-B5BA-CC986A491B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35639" y="2765634"/>
                        <a:ext cx="1922462"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2" name="AutoShape 10">
            <a:extLst>
              <a:ext uri="{FF2B5EF4-FFF2-40B4-BE49-F238E27FC236}">
                <a16:creationId xmlns:a16="http://schemas.microsoft.com/office/drawing/2014/main" id="{6C7F25BF-A9A5-4FC8-AC62-319A1A577803}"/>
              </a:ext>
            </a:extLst>
          </p:cNvPr>
          <p:cNvSpPr>
            <a:spLocks noChangeArrowheads="1"/>
          </p:cNvSpPr>
          <p:nvPr/>
        </p:nvSpPr>
        <p:spPr bwMode="auto">
          <a:xfrm>
            <a:off x="5059365" y="3100596"/>
            <a:ext cx="503237" cy="215900"/>
          </a:xfrm>
          <a:prstGeom prst="rightArrow">
            <a:avLst>
              <a:gd name="adj1" fmla="val 50000"/>
              <a:gd name="adj2" fmla="val 58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Text Box 12">
            <a:extLst>
              <a:ext uri="{FF2B5EF4-FFF2-40B4-BE49-F238E27FC236}">
                <a16:creationId xmlns:a16="http://schemas.microsoft.com/office/drawing/2014/main" id="{F016099A-F556-416E-86C3-A90B0EDC7EE3}"/>
              </a:ext>
            </a:extLst>
          </p:cNvPr>
          <p:cNvSpPr txBox="1">
            <a:spLocks noChangeArrowheads="1"/>
          </p:cNvSpPr>
          <p:nvPr/>
        </p:nvSpPr>
        <p:spPr bwMode="auto">
          <a:xfrm>
            <a:off x="1387476" y="2432258"/>
            <a:ext cx="50323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a:ea typeface="楷体_GB2312" pitchFamily="49" charset="-122"/>
              </a:rPr>
              <a:t>一维问题</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83432" y="149288"/>
            <a:ext cx="6624736" cy="1077218"/>
          </a:xfrm>
          <a:prstGeom prst="rect">
            <a:avLst/>
          </a:prstGeom>
          <a:noFill/>
        </p:spPr>
        <p:txBody>
          <a:bodyPr wrap="square" rtlCol="0">
            <a:spAutoFit/>
          </a:bodyPr>
          <a:lstStyle/>
          <a:p>
            <a:pPr marL="711200" indent="-711200" algn="ctr"/>
            <a:r>
              <a:rPr lang="zh-CN" altLang="en-US" sz="3200" b="1" dirty="0"/>
              <a:t> 第一部分：基本思想与基本方程</a:t>
            </a:r>
            <a:r>
              <a:rPr lang="zh-CN" altLang="en-US" sz="3200" dirty="0"/>
              <a:t/>
            </a:r>
            <a:br>
              <a:rPr lang="zh-CN" altLang="en-US" sz="3200" dirty="0"/>
            </a:br>
            <a:endParaRPr lang="zh-CN" altLang="en-US" sz="3200" b="1" dirty="0">
              <a:latin typeface="黑体" panose="02010609060101010101" pitchFamily="49" charset="-122"/>
              <a:ea typeface="黑体" panose="02010609060101010101" pitchFamily="49" charset="-122"/>
              <a:cs typeface="+mj-cs"/>
            </a:endParaRPr>
          </a:p>
        </p:txBody>
      </p:sp>
      <p:sp>
        <p:nvSpPr>
          <p:cNvPr id="4" name="文本框 3"/>
          <p:cNvSpPr txBox="1"/>
          <p:nvPr/>
        </p:nvSpPr>
        <p:spPr>
          <a:xfrm>
            <a:off x="1397638" y="1338511"/>
            <a:ext cx="7650690" cy="2031325"/>
          </a:xfrm>
          <a:prstGeom prst="rect">
            <a:avLst/>
          </a:prstGeom>
          <a:noFill/>
        </p:spPr>
        <p:txBody>
          <a:bodyPr wrap="square" rtlCol="0">
            <a:spAutoFit/>
          </a:bodyPr>
          <a:lstStyle/>
          <a:p>
            <a:pPr eaLnBrk="1" hangingPunct="1">
              <a:lnSpc>
                <a:spcPct val="150000"/>
              </a:lnSpc>
              <a:buClr>
                <a:schemeClr val="accent2">
                  <a:lumMod val="50000"/>
                </a:schemeClr>
              </a:buClr>
            </a:pPr>
            <a:r>
              <a:rPr lang="zh-CN" altLang="en-US" sz="2800" dirty="0" smtClean="0">
                <a:latin typeface="+mn-lt"/>
                <a:ea typeface="黑体" panose="02010609060101010101" pitchFamily="49" charset="-122"/>
              </a:rPr>
              <a:t>第一章 </a:t>
            </a:r>
            <a:r>
              <a:rPr lang="zh-CN" altLang="en-US" sz="2800" dirty="0">
                <a:latin typeface="+mn-lt"/>
                <a:ea typeface="黑体" panose="02010609060101010101" pitchFamily="49" charset="-122"/>
              </a:rPr>
              <a:t>计算流体力学的概念和意义</a:t>
            </a:r>
            <a:endParaRPr lang="en-US" altLang="zh-CN" sz="2800" dirty="0">
              <a:latin typeface="+mn-lt"/>
              <a:ea typeface="黑体" panose="02010609060101010101" pitchFamily="49" charset="-122"/>
            </a:endParaRPr>
          </a:p>
          <a:p>
            <a:pPr eaLnBrk="1" hangingPunct="1">
              <a:lnSpc>
                <a:spcPct val="150000"/>
              </a:lnSpc>
              <a:buClr>
                <a:schemeClr val="accent2">
                  <a:lumMod val="50000"/>
                </a:schemeClr>
              </a:buClr>
            </a:pPr>
            <a:r>
              <a:rPr lang="zh-CN" altLang="en-US" sz="2800" dirty="0" smtClean="0">
                <a:ea typeface="黑体" panose="02010609060101010101" pitchFamily="49" charset="-122"/>
              </a:rPr>
              <a:t>第二章  </a:t>
            </a:r>
            <a:r>
              <a:rPr lang="zh-CN" altLang="en-US" sz="2800" dirty="0" smtClean="0">
                <a:latin typeface="+mn-lt"/>
                <a:ea typeface="黑体" panose="02010609060101010101" pitchFamily="49" charset="-122"/>
              </a:rPr>
              <a:t>流体力学的控制方程</a:t>
            </a:r>
            <a:endParaRPr lang="en-US" altLang="zh-CN" sz="2800" dirty="0">
              <a:latin typeface="+mn-lt"/>
              <a:ea typeface="黑体" panose="02010609060101010101" pitchFamily="49" charset="-122"/>
            </a:endParaRPr>
          </a:p>
          <a:p>
            <a:pPr eaLnBrk="1" hangingPunct="1">
              <a:lnSpc>
                <a:spcPct val="150000"/>
              </a:lnSpc>
              <a:buClr>
                <a:schemeClr val="accent2">
                  <a:lumMod val="50000"/>
                </a:schemeClr>
              </a:buClr>
            </a:pPr>
            <a:r>
              <a:rPr lang="zh-CN" altLang="en-US" sz="2800" dirty="0" smtClean="0">
                <a:ea typeface="黑体" panose="02010609060101010101" pitchFamily="49" charset="-122"/>
              </a:rPr>
              <a:t>第三章 </a:t>
            </a:r>
            <a:r>
              <a:rPr lang="zh-CN" altLang="en-US" sz="2800" dirty="0" smtClean="0">
                <a:latin typeface="+mn-lt"/>
                <a:ea typeface="黑体" panose="02010609060101010101" pitchFamily="49" charset="-122"/>
              </a:rPr>
              <a:t>偏微分方程的数学性质对</a:t>
            </a:r>
            <a:r>
              <a:rPr lang="en-US" altLang="zh-CN" sz="2800" dirty="0" smtClean="0">
                <a:latin typeface="+mn-lt"/>
                <a:ea typeface="黑体" panose="02010609060101010101" pitchFamily="49" charset="-122"/>
              </a:rPr>
              <a:t>CFD</a:t>
            </a:r>
            <a:r>
              <a:rPr lang="zh-CN" altLang="en-US" sz="2800" dirty="0" smtClean="0">
                <a:latin typeface="+mn-lt"/>
                <a:ea typeface="黑体" panose="02010609060101010101" pitchFamily="49" charset="-122"/>
              </a:rPr>
              <a:t>的影响</a:t>
            </a:r>
            <a:endParaRPr lang="en-US" altLang="zh-CN" sz="2800" b="1" dirty="0">
              <a:latin typeface="+mn-lt"/>
              <a:ea typeface="黑体" panose="02010609060101010101" pitchFamily="49" charset="-122"/>
            </a:endParaRPr>
          </a:p>
        </p:txBody>
      </p:sp>
    </p:spTree>
    <p:extLst>
      <p:ext uri="{BB962C8B-B14F-4D97-AF65-F5344CB8AC3E}">
        <p14:creationId xmlns:p14="http://schemas.microsoft.com/office/powerpoint/2010/main" val="2294251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5">
            <a:extLst>
              <a:ext uri="{FF2B5EF4-FFF2-40B4-BE49-F238E27FC236}">
                <a16:creationId xmlns:a16="http://schemas.microsoft.com/office/drawing/2014/main" id="{4BF240E2-BF1C-498E-933D-693D7B7B39D9}"/>
              </a:ext>
            </a:extLst>
          </p:cNvPr>
          <p:cNvSpPr>
            <a:spLocks noGrp="1" noChangeArrowheads="1"/>
          </p:cNvSpPr>
          <p:nvPr>
            <p:ph type="title"/>
          </p:nvPr>
        </p:nvSpPr>
        <p:spPr>
          <a:xfrm>
            <a:off x="1824970" y="1124744"/>
            <a:ext cx="8229600" cy="51911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nchor="t"/>
          <a:lstStyle/>
          <a:p>
            <a:pPr marL="342900" indent="-342900">
              <a:lnSpc>
                <a:spcPct val="90000"/>
              </a:lnSpc>
              <a:spcBef>
                <a:spcPct val="20000"/>
              </a:spcBef>
              <a:buClr>
                <a:schemeClr val="hlink"/>
              </a:buClr>
            </a:pPr>
            <a:r>
              <a:rPr lang="zh-CN" altLang="en-US" sz="2400" dirty="0">
                <a:solidFill>
                  <a:schemeClr val="accent2"/>
                </a:solidFill>
                <a:latin typeface="黑体" panose="02010609060101010101" pitchFamily="49" charset="-122"/>
                <a:ea typeface="黑体" panose="02010609060101010101" pitchFamily="49" charset="-122"/>
                <a:cs typeface="+mn-cs"/>
              </a:rPr>
              <a:t>守恒型</a:t>
            </a:r>
            <a:r>
              <a:rPr lang="zh-CN" altLang="en-US" sz="2400" dirty="0">
                <a:solidFill>
                  <a:schemeClr val="accent2"/>
                </a:solidFill>
                <a:latin typeface="黑体" panose="02010609060101010101" pitchFamily="49" charset="-122"/>
                <a:ea typeface="黑体" panose="02010609060101010101" pitchFamily="49" charset="-122"/>
              </a:rPr>
              <a:t>（</a:t>
            </a:r>
            <a:r>
              <a:rPr lang="en-US" altLang="zh-CN" sz="2400" dirty="0">
                <a:solidFill>
                  <a:schemeClr val="accent2"/>
                </a:solidFill>
                <a:latin typeface="黑体" panose="02010609060101010101" pitchFamily="49" charset="-122"/>
                <a:ea typeface="黑体" panose="02010609060101010101" pitchFamily="49" charset="-122"/>
              </a:rPr>
              <a:t>Euler</a:t>
            </a:r>
            <a:r>
              <a:rPr lang="zh-CN" altLang="en-US" sz="2400" dirty="0">
                <a:solidFill>
                  <a:schemeClr val="accent2"/>
                </a:solidFill>
                <a:latin typeface="黑体" panose="02010609060101010101" pitchFamily="49" charset="-122"/>
                <a:ea typeface="黑体" panose="02010609060101010101" pitchFamily="49" charset="-122"/>
              </a:rPr>
              <a:t>方程）</a:t>
            </a:r>
            <a:endParaRPr lang="zh-CN" altLang="en-US" sz="2400" dirty="0">
              <a:solidFill>
                <a:schemeClr val="accent2"/>
              </a:solidFill>
              <a:latin typeface="黑体" panose="02010609060101010101" pitchFamily="49" charset="-122"/>
              <a:ea typeface="黑体" panose="02010609060101010101" pitchFamily="49" charset="-122"/>
              <a:cs typeface="+mn-cs"/>
            </a:endParaRPr>
          </a:p>
        </p:txBody>
      </p:sp>
      <p:graphicFrame>
        <p:nvGraphicFramePr>
          <p:cNvPr id="5124" name="Object 4">
            <a:extLst>
              <a:ext uri="{FF2B5EF4-FFF2-40B4-BE49-F238E27FC236}">
                <a16:creationId xmlns:a16="http://schemas.microsoft.com/office/drawing/2014/main" id="{0700913B-8593-487A-A9F1-E18F383BCA56}"/>
              </a:ext>
            </a:extLst>
          </p:cNvPr>
          <p:cNvGraphicFramePr>
            <a:graphicFrameLocks noGrp="1" noChangeAspect="1"/>
          </p:cNvGraphicFramePr>
          <p:nvPr>
            <p:ph sz="half" idx="2"/>
            <p:extLst>
              <p:ext uri="{D42A27DB-BD31-4B8C-83A1-F6EECF244321}">
                <p14:modId xmlns:p14="http://schemas.microsoft.com/office/powerpoint/2010/main" val="1888574210"/>
              </p:ext>
            </p:extLst>
          </p:nvPr>
        </p:nvGraphicFramePr>
        <p:xfrm>
          <a:off x="1824970" y="1855787"/>
          <a:ext cx="3095625" cy="3044825"/>
        </p:xfrm>
        <a:graphic>
          <a:graphicData uri="http://schemas.openxmlformats.org/presentationml/2006/ole">
            <mc:AlternateContent xmlns:mc="http://schemas.openxmlformats.org/markup-compatibility/2006">
              <mc:Choice xmlns:v="urn:schemas-microsoft-com:vml" Requires="v">
                <p:oleObj spid="_x0000_s27710" name="公式" r:id="rId3" imgW="1549080" imgH="1523880" progId="Equation.3">
                  <p:embed/>
                </p:oleObj>
              </mc:Choice>
              <mc:Fallback>
                <p:oleObj name="公式" r:id="rId3" imgW="1549080" imgH="1523880" progId="Equation.3">
                  <p:embed/>
                  <p:pic>
                    <p:nvPicPr>
                      <p:cNvPr id="5124" name="Object 4">
                        <a:extLst>
                          <a:ext uri="{FF2B5EF4-FFF2-40B4-BE49-F238E27FC236}">
                            <a16:creationId xmlns:a16="http://schemas.microsoft.com/office/drawing/2014/main" id="{0700913B-8593-487A-A9F1-E18F383BCA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970" y="1855787"/>
                        <a:ext cx="3095625" cy="304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7" name="Object 7">
            <a:extLst>
              <a:ext uri="{FF2B5EF4-FFF2-40B4-BE49-F238E27FC236}">
                <a16:creationId xmlns:a16="http://schemas.microsoft.com/office/drawing/2014/main" id="{CE6D5E69-7670-4264-8C43-4F56B91E4C80}"/>
              </a:ext>
            </a:extLst>
          </p:cNvPr>
          <p:cNvGraphicFramePr>
            <a:graphicFrameLocks noChangeAspect="1"/>
          </p:cNvGraphicFramePr>
          <p:nvPr>
            <p:extLst>
              <p:ext uri="{D42A27DB-BD31-4B8C-83A1-F6EECF244321}">
                <p14:modId xmlns:p14="http://schemas.microsoft.com/office/powerpoint/2010/main" val="3975602708"/>
              </p:ext>
            </p:extLst>
          </p:nvPr>
        </p:nvGraphicFramePr>
        <p:xfrm>
          <a:off x="4920595" y="4429123"/>
          <a:ext cx="2133600" cy="1422400"/>
        </p:xfrm>
        <a:graphic>
          <a:graphicData uri="http://schemas.openxmlformats.org/presentationml/2006/ole">
            <mc:AlternateContent xmlns:mc="http://schemas.openxmlformats.org/markup-compatibility/2006">
              <mc:Choice xmlns:v="urn:schemas-microsoft-com:vml" Requires="v">
                <p:oleObj spid="_x0000_s27711" name="公式" r:id="rId5" imgW="1066680" imgH="711000" progId="Equation.3">
                  <p:embed/>
                </p:oleObj>
              </mc:Choice>
              <mc:Fallback>
                <p:oleObj name="公式" r:id="rId5" imgW="1066680" imgH="711000" progId="Equation.3">
                  <p:embed/>
                  <p:pic>
                    <p:nvPicPr>
                      <p:cNvPr id="5127" name="Object 7">
                        <a:extLst>
                          <a:ext uri="{FF2B5EF4-FFF2-40B4-BE49-F238E27FC236}">
                            <a16:creationId xmlns:a16="http://schemas.microsoft.com/office/drawing/2014/main" id="{CE6D5E69-7670-4264-8C43-4F56B91E4C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0595" y="4429123"/>
                        <a:ext cx="2133600"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8" name="Object 8">
            <a:extLst>
              <a:ext uri="{FF2B5EF4-FFF2-40B4-BE49-F238E27FC236}">
                <a16:creationId xmlns:a16="http://schemas.microsoft.com/office/drawing/2014/main" id="{12BD1397-0A14-4599-B943-3B3912608B29}"/>
              </a:ext>
            </a:extLst>
          </p:cNvPr>
          <p:cNvGraphicFramePr>
            <a:graphicFrameLocks noChangeAspect="1"/>
          </p:cNvGraphicFramePr>
          <p:nvPr>
            <p:extLst>
              <p:ext uri="{D42A27DB-BD31-4B8C-83A1-F6EECF244321}">
                <p14:modId xmlns:p14="http://schemas.microsoft.com/office/powerpoint/2010/main" val="4054926041"/>
              </p:ext>
            </p:extLst>
          </p:nvPr>
        </p:nvGraphicFramePr>
        <p:xfrm>
          <a:off x="7384395" y="4405310"/>
          <a:ext cx="2763838" cy="1422400"/>
        </p:xfrm>
        <a:graphic>
          <a:graphicData uri="http://schemas.openxmlformats.org/presentationml/2006/ole">
            <mc:AlternateContent xmlns:mc="http://schemas.openxmlformats.org/markup-compatibility/2006">
              <mc:Choice xmlns:v="urn:schemas-microsoft-com:vml" Requires="v">
                <p:oleObj spid="_x0000_s27712" name="公式" r:id="rId7" imgW="1384200" imgH="711000" progId="Equation.3">
                  <p:embed/>
                </p:oleObj>
              </mc:Choice>
              <mc:Fallback>
                <p:oleObj name="公式" r:id="rId7" imgW="1384200" imgH="711000" progId="Equation.3">
                  <p:embed/>
                  <p:pic>
                    <p:nvPicPr>
                      <p:cNvPr id="5128" name="Object 8">
                        <a:extLst>
                          <a:ext uri="{FF2B5EF4-FFF2-40B4-BE49-F238E27FC236}">
                            <a16:creationId xmlns:a16="http://schemas.microsoft.com/office/drawing/2014/main" id="{12BD1397-0A14-4599-B943-3B3912608B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4395" y="4405310"/>
                        <a:ext cx="2763838"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9" name="Object 9">
            <a:extLst>
              <a:ext uri="{FF2B5EF4-FFF2-40B4-BE49-F238E27FC236}">
                <a16:creationId xmlns:a16="http://schemas.microsoft.com/office/drawing/2014/main" id="{F9EB5B8C-98A1-4660-82DE-A24A2EF1DBE8}"/>
              </a:ext>
            </a:extLst>
          </p:cNvPr>
          <p:cNvGraphicFramePr>
            <a:graphicFrameLocks noChangeAspect="1"/>
          </p:cNvGraphicFramePr>
          <p:nvPr>
            <p:extLst>
              <p:ext uri="{D42A27DB-BD31-4B8C-83A1-F6EECF244321}">
                <p14:modId xmlns:p14="http://schemas.microsoft.com/office/powerpoint/2010/main" val="2807831143"/>
              </p:ext>
            </p:extLst>
          </p:nvPr>
        </p:nvGraphicFramePr>
        <p:xfrm>
          <a:off x="6047719" y="3006240"/>
          <a:ext cx="1627188" cy="787400"/>
        </p:xfrm>
        <a:graphic>
          <a:graphicData uri="http://schemas.openxmlformats.org/presentationml/2006/ole">
            <mc:AlternateContent xmlns:mc="http://schemas.openxmlformats.org/markup-compatibility/2006">
              <mc:Choice xmlns:v="urn:schemas-microsoft-com:vml" Requires="v">
                <p:oleObj spid="_x0000_s27713" name="公式" r:id="rId9" imgW="812520" imgH="393480" progId="Equation.3">
                  <p:embed/>
                </p:oleObj>
              </mc:Choice>
              <mc:Fallback>
                <p:oleObj name="公式" r:id="rId9" imgW="812520" imgH="393480" progId="Equation.3">
                  <p:embed/>
                  <p:pic>
                    <p:nvPicPr>
                      <p:cNvPr id="5129" name="Object 9">
                        <a:extLst>
                          <a:ext uri="{FF2B5EF4-FFF2-40B4-BE49-F238E27FC236}">
                            <a16:creationId xmlns:a16="http://schemas.microsoft.com/office/drawing/2014/main" id="{F9EB5B8C-98A1-4660-82DE-A24A2EF1DB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7719" y="3006240"/>
                        <a:ext cx="1627188"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0" name="AutoShape 10">
            <a:extLst>
              <a:ext uri="{FF2B5EF4-FFF2-40B4-BE49-F238E27FC236}">
                <a16:creationId xmlns:a16="http://schemas.microsoft.com/office/drawing/2014/main" id="{825B1E64-DC87-444D-BA31-44FEB650F385}"/>
              </a:ext>
            </a:extLst>
          </p:cNvPr>
          <p:cNvSpPr>
            <a:spLocks noChangeArrowheads="1"/>
          </p:cNvSpPr>
          <p:nvPr/>
        </p:nvSpPr>
        <p:spPr bwMode="auto">
          <a:xfrm>
            <a:off x="5232538" y="3270249"/>
            <a:ext cx="503238" cy="215900"/>
          </a:xfrm>
          <a:prstGeom prst="rightArrow">
            <a:avLst>
              <a:gd name="adj1" fmla="val 50000"/>
              <a:gd name="adj2" fmla="val 58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7D23EC4-64B0-469E-9C4D-9DEE0308483D}"/>
              </a:ext>
            </a:extLst>
          </p:cNvPr>
          <p:cNvSpPr txBox="1">
            <a:spLocks noChangeArrowheads="1"/>
          </p:cNvSpPr>
          <p:nvPr/>
        </p:nvSpPr>
        <p:spPr bwMode="auto">
          <a:xfrm>
            <a:off x="1703512" y="1772816"/>
            <a:ext cx="1728192" cy="1436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Clr>
                <a:schemeClr val="hlink"/>
              </a:buClr>
              <a:buFont typeface="Wingdings" panose="05000000000000000000" pitchFamily="2" charset="2"/>
              <a:buChar char="v"/>
              <a:defRPr sz="2800" b="1"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0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矢量</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标量</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张量</a:t>
            </a:r>
          </a:p>
        </p:txBody>
      </p:sp>
      <p:sp>
        <p:nvSpPr>
          <p:cNvPr id="7" name="Text Box 5">
            <a:extLst>
              <a:ext uri="{FF2B5EF4-FFF2-40B4-BE49-F238E27FC236}">
                <a16:creationId xmlns:a16="http://schemas.microsoft.com/office/drawing/2014/main" id="{1985967E-5A07-4431-8689-F7FDF26B9927}"/>
              </a:ext>
            </a:extLst>
          </p:cNvPr>
          <p:cNvSpPr txBox="1">
            <a:spLocks noChangeArrowheads="1"/>
          </p:cNvSpPr>
          <p:nvPr/>
        </p:nvSpPr>
        <p:spPr bwMode="auto">
          <a:xfrm>
            <a:off x="1415480" y="1067384"/>
            <a:ext cx="4493538" cy="540725"/>
          </a:xfrm>
          <a:prstGeom prst="rect">
            <a:avLst/>
          </a:prstGeom>
          <a:noFill/>
        </p:spPr>
        <p:txBody>
          <a:bodyPr wrap="none" rtlCol="0">
            <a:spAutoFit/>
          </a:bodyPr>
          <a:lstStyle>
            <a:defPPr>
              <a:defRPr lang="en-US"/>
            </a:defPPr>
            <a:lvl2pPr marL="0" lvl="1" algn="just" eaLnBrk="1" hangingPunct="1">
              <a:lnSpc>
                <a:spcPct val="120000"/>
              </a:lnSpc>
              <a:spcBef>
                <a:spcPct val="10000"/>
              </a:spcBef>
              <a:buClr>
                <a:schemeClr val="hlink"/>
              </a:buClr>
              <a:buSzPct val="70000"/>
              <a:defRPr sz="2400" b="1">
                <a:solidFill>
                  <a:schemeClr val="accent2">
                    <a:lumMod val="50000"/>
                  </a:schemeClr>
                </a:solidFill>
                <a:latin typeface="黑体" panose="02010609060101010101" pitchFamily="49" charset="-122"/>
                <a:ea typeface="黑体" panose="02010609060101010101" pitchFamily="49" charset="-122"/>
              </a:defRPr>
            </a:lvl2pPr>
          </a:lstStyle>
          <a:p>
            <a:pPr lvl="1"/>
            <a:r>
              <a:rPr lang="zh-CN" altLang="en-US" sz="2800" b="0" dirty="0">
                <a:solidFill>
                  <a:schemeClr val="tx1"/>
                </a:solidFill>
              </a:rPr>
              <a:t>根据变量形式不同可分为：</a:t>
            </a:r>
          </a:p>
        </p:txBody>
      </p:sp>
      <p:sp>
        <p:nvSpPr>
          <p:cNvPr id="8" name="Text Box 5">
            <a:extLst>
              <a:ext uri="{FF2B5EF4-FFF2-40B4-BE49-F238E27FC236}">
                <a16:creationId xmlns:a16="http://schemas.microsoft.com/office/drawing/2014/main" id="{04FACBD9-2717-49E7-97EF-6A9D79712649}"/>
              </a:ext>
            </a:extLst>
          </p:cNvPr>
          <p:cNvSpPr txBox="1">
            <a:spLocks noChangeArrowheads="1"/>
          </p:cNvSpPr>
          <p:nvPr/>
        </p:nvSpPr>
        <p:spPr bwMode="auto">
          <a:xfrm>
            <a:off x="1398057" y="3374455"/>
            <a:ext cx="2339102" cy="540725"/>
          </a:xfrm>
          <a:prstGeom prst="rect">
            <a:avLst/>
          </a:prstGeom>
          <a:noFill/>
        </p:spPr>
        <p:txBody>
          <a:bodyPr wrap="none" rtlCol="0">
            <a:spAutoFit/>
          </a:bodyPr>
          <a:lstStyle>
            <a:defPPr>
              <a:defRPr lang="en-US"/>
            </a:defPPr>
            <a:lvl2pPr marL="0" lvl="1" algn="just" eaLnBrk="1" hangingPunct="1">
              <a:lnSpc>
                <a:spcPct val="120000"/>
              </a:lnSpc>
              <a:spcBef>
                <a:spcPct val="10000"/>
              </a:spcBef>
              <a:buClr>
                <a:schemeClr val="hlink"/>
              </a:buClr>
              <a:buSzPct val="70000"/>
              <a:defRPr sz="2400" b="1">
                <a:solidFill>
                  <a:schemeClr val="accent2">
                    <a:lumMod val="50000"/>
                  </a:schemeClr>
                </a:solidFill>
                <a:latin typeface="黑体" panose="02010609060101010101" pitchFamily="49" charset="-122"/>
                <a:ea typeface="黑体" panose="02010609060101010101" pitchFamily="49" charset="-122"/>
              </a:defRPr>
            </a:lvl2pPr>
          </a:lstStyle>
          <a:p>
            <a:pPr lvl="1"/>
            <a:r>
              <a:rPr lang="zh-CN" altLang="en-US" sz="2800" b="0" dirty="0">
                <a:solidFill>
                  <a:schemeClr val="tx1"/>
                </a:solidFill>
              </a:rPr>
              <a:t>不同坐标系：</a:t>
            </a:r>
          </a:p>
        </p:txBody>
      </p:sp>
      <p:sp>
        <p:nvSpPr>
          <p:cNvPr id="9" name="Rectangle 2">
            <a:extLst>
              <a:ext uri="{FF2B5EF4-FFF2-40B4-BE49-F238E27FC236}">
                <a16:creationId xmlns:a16="http://schemas.microsoft.com/office/drawing/2014/main" id="{A28DDA5A-6381-4174-89CB-302DEEEC9790}"/>
              </a:ext>
            </a:extLst>
          </p:cNvPr>
          <p:cNvSpPr txBox="1">
            <a:spLocks noChangeArrowheads="1"/>
          </p:cNvSpPr>
          <p:nvPr/>
        </p:nvSpPr>
        <p:spPr bwMode="auto">
          <a:xfrm>
            <a:off x="1703512" y="4086851"/>
            <a:ext cx="3816424" cy="1436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Clr>
                <a:schemeClr val="hlink"/>
              </a:buClr>
              <a:buFont typeface="Wingdings" panose="05000000000000000000" pitchFamily="2" charset="2"/>
              <a:buChar char="v"/>
              <a:defRPr sz="2800" b="1"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0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直角坐标系</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极坐标系</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曲面坐标系</a:t>
            </a:r>
          </a:p>
        </p:txBody>
      </p:sp>
    </p:spTree>
    <p:extLst>
      <p:ext uri="{BB962C8B-B14F-4D97-AF65-F5344CB8AC3E}">
        <p14:creationId xmlns:p14="http://schemas.microsoft.com/office/powerpoint/2010/main" val="3934039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body" sz="half" idx="1"/>
          </p:nvPr>
        </p:nvSpPr>
        <p:spPr>
          <a:xfrm>
            <a:off x="911424" y="1053926"/>
            <a:ext cx="7345635" cy="1399999"/>
          </a:xfrm>
          <a:noFill/>
        </p:spPr>
        <p:txBody>
          <a:bodyPr wrap="square" rtlCol="0">
            <a:spAutoFit/>
          </a:bodyPr>
          <a:lstStyle/>
          <a:p>
            <a:pPr marL="0" lvl="1" indent="0" algn="just">
              <a:lnSpc>
                <a:spcPct val="120000"/>
              </a:lnSpc>
              <a:spcBef>
                <a:spcPct val="10000"/>
              </a:spcBef>
              <a:buClr>
                <a:schemeClr val="hlink"/>
              </a:buClr>
              <a:buSzPct val="70000"/>
              <a:buNone/>
            </a:pPr>
            <a:r>
              <a:rPr lang="zh-CN" altLang="en-US" dirty="0">
                <a:solidFill>
                  <a:schemeClr val="accent2">
                    <a:lumMod val="50000"/>
                  </a:schemeClr>
                </a:solidFill>
                <a:latin typeface="黑体" panose="02010609060101010101" pitchFamily="49" charset="-122"/>
                <a:ea typeface="黑体" panose="02010609060101010101" pitchFamily="49" charset="-122"/>
              </a:rPr>
              <a:t>用简单的方程来模拟流体力学方程进行讨论分析，以阐明有限差分法的基本概念。</a:t>
            </a:r>
          </a:p>
          <a:p>
            <a:pPr marL="0" lvl="1" indent="0" algn="just">
              <a:lnSpc>
                <a:spcPct val="120000"/>
              </a:lnSpc>
              <a:spcBef>
                <a:spcPct val="10000"/>
              </a:spcBef>
              <a:buClr>
                <a:schemeClr val="hlink"/>
              </a:buClr>
              <a:buSzPct val="70000"/>
              <a:buNone/>
            </a:pPr>
            <a:r>
              <a:rPr lang="zh-CN" altLang="en-US" dirty="0">
                <a:solidFill>
                  <a:schemeClr val="accent2">
                    <a:lumMod val="50000"/>
                  </a:schemeClr>
                </a:solidFill>
                <a:latin typeface="黑体" panose="02010609060101010101" pitchFamily="49" charset="-122"/>
                <a:ea typeface="黑体" panose="02010609060101010101" pitchFamily="49" charset="-122"/>
              </a:rPr>
              <a:t>流体的运动可以概括或分解为迁移、波动、扩散。</a:t>
            </a:r>
          </a:p>
        </p:txBody>
      </p:sp>
      <p:sp>
        <p:nvSpPr>
          <p:cNvPr id="5" name="矩形 4"/>
          <p:cNvSpPr/>
          <p:nvPr/>
        </p:nvSpPr>
        <p:spPr>
          <a:xfrm>
            <a:off x="885160" y="228965"/>
            <a:ext cx="2089033" cy="540725"/>
          </a:xfrm>
          <a:prstGeom prst="rect">
            <a:avLst/>
          </a:prstGeom>
        </p:spPr>
        <p:txBody>
          <a:bodyPr wrap="none">
            <a:spAutoFit/>
          </a:bodyPr>
          <a:lstStyle/>
          <a:p>
            <a:pPr lvl="1" indent="-457200" algn="just" eaLnBrk="1" hangingPunct="1">
              <a:lnSpc>
                <a:spcPct val="120000"/>
              </a:lnSpc>
              <a:spcBef>
                <a:spcPct val="10000"/>
              </a:spcBef>
              <a:buSzPct val="70000"/>
              <a:buFont typeface="Wingdings" panose="05000000000000000000" pitchFamily="2" charset="2"/>
              <a:buChar char="n"/>
            </a:pPr>
            <a:r>
              <a:rPr lang="zh-CN" altLang="en-US" sz="2800" b="1" dirty="0">
                <a:latin typeface="黑体" panose="02010609060101010101" pitchFamily="49" charset="-122"/>
                <a:ea typeface="黑体" panose="02010609060101010101" pitchFamily="49" charset="-122"/>
              </a:rPr>
              <a:t>模型方程</a:t>
            </a:r>
          </a:p>
        </p:txBody>
      </p:sp>
      <p:cxnSp>
        <p:nvCxnSpPr>
          <p:cNvPr id="3" name="直接连接符 2"/>
          <p:cNvCxnSpPr/>
          <p:nvPr/>
        </p:nvCxnSpPr>
        <p:spPr bwMode="auto">
          <a:xfrm>
            <a:off x="2063552" y="3786845"/>
            <a:ext cx="838633" cy="0"/>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p:nvCxnSpPr>
        <p:spPr bwMode="auto">
          <a:xfrm>
            <a:off x="4367807" y="3786845"/>
            <a:ext cx="580654" cy="0"/>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a:off x="3359695" y="3800925"/>
            <a:ext cx="580654" cy="0"/>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a:off x="1271463" y="3797125"/>
            <a:ext cx="580654" cy="0"/>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 name="Object 4">
                <a:extLst>
                  <a:ext uri="{FF2B5EF4-FFF2-40B4-BE49-F238E27FC236}">
                    <a16:creationId xmlns:a16="http://schemas.microsoft.com/office/drawing/2014/main" id="{61362CB2-D74C-40B6-8A52-1E18BAD41FDC}"/>
                  </a:ext>
                </a:extLst>
              </p:cNvPr>
              <p:cNvSpPr txBox="1"/>
              <p:nvPr/>
            </p:nvSpPr>
            <p:spPr bwMode="auto">
              <a:xfrm>
                <a:off x="1199455" y="2797022"/>
                <a:ext cx="5837238" cy="838200"/>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𝑣</m:t>
                              </m:r>
                            </m:e>
                          </m:acc>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den>
                      </m:f>
                      <m:r>
                        <a:rPr lang="zh-CN" altLang="en-US" sz="2400" i="1">
                          <a:solidFill>
                            <a:srgbClr val="000000"/>
                          </a:solidFill>
                          <a:latin typeface="Cambria Math" panose="02040503050406030204" pitchFamily="18" charset="0"/>
                        </a:rPr>
                        <m:t>+(</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𝑣</m:t>
                          </m:r>
                        </m:e>
                      </m:ac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𝑣</m:t>
                          </m:r>
                        </m:e>
                      </m:acc>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𝑝</m:t>
                          </m:r>
                        </m:num>
                        <m:den>
                          <m:r>
                            <a:rPr lang="zh-CN" altLang="en-US" sz="2400" i="1">
                              <a:solidFill>
                                <a:srgbClr val="000000"/>
                              </a:solidFill>
                              <a:latin typeface="Cambria Math" panose="02040503050406030204" pitchFamily="18" charset="0"/>
                            </a:rPr>
                            <m:t>𝜌</m:t>
                          </m:r>
                        </m:den>
                      </m:f>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𝜈</m:t>
                      </m:r>
                      <m:r>
                        <m:rPr>
                          <m:sty m:val="p"/>
                        </m:rPr>
                        <a:rPr lang="zh-CN" altLang="en-US" sz="2400" i="1">
                          <a:solidFill>
                            <a:srgbClr val="000000"/>
                          </a:solidFill>
                          <a:latin typeface="Cambria Math" panose="02040503050406030204" pitchFamily="18" charset="0"/>
                        </a:rPr>
                        <m:t>Δ</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𝑣</m:t>
                          </m:r>
                        </m:e>
                      </m:acc>
                    </m:oMath>
                  </m:oMathPara>
                </a14:m>
                <a:endParaRPr lang="zh-CN" altLang="en-US" sz="2400" dirty="0"/>
              </a:p>
            </p:txBody>
          </p:sp>
        </mc:Choice>
        <mc:Fallback xmlns="">
          <p:sp>
            <p:nvSpPr>
              <p:cNvPr id="9" name="Object 4">
                <a:extLst>
                  <a:ext uri="{FF2B5EF4-FFF2-40B4-BE49-F238E27FC236}">
                    <a16:creationId xmlns:a16="http://schemas.microsoft.com/office/drawing/2014/main" id="{61362CB2-D74C-40B6-8A52-1E18BAD41FDC}"/>
                  </a:ext>
                </a:extLst>
              </p:cNvPr>
              <p:cNvSpPr txBox="1">
                <a:spLocks noRot="1" noChangeAspect="1" noMove="1" noResize="1" noEditPoints="1" noAdjustHandles="1" noChangeArrowheads="1" noChangeShapeType="1" noTextEdit="1"/>
              </p:cNvSpPr>
              <p:nvPr/>
            </p:nvSpPr>
            <p:spPr bwMode="auto">
              <a:xfrm>
                <a:off x="1199455" y="2797022"/>
                <a:ext cx="5837238" cy="838200"/>
              </a:xfrm>
              <a:prstGeom prst="rect">
                <a:avLst/>
              </a:prstGeom>
              <a:blipFill>
                <a:blip r:embed="rId2"/>
                <a:stretch>
                  <a:fillRect/>
                </a:stretch>
              </a:blipFill>
              <a:ln>
                <a:noFill/>
              </a:ln>
              <a:effectLst/>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0BCBF2EC-B157-4D9D-8C40-FAC916595888}"/>
              </a:ext>
            </a:extLst>
          </p:cNvPr>
          <p:cNvSpPr txBox="1"/>
          <p:nvPr/>
        </p:nvSpPr>
        <p:spPr>
          <a:xfrm>
            <a:off x="513289" y="4051497"/>
            <a:ext cx="1338828" cy="369332"/>
          </a:xfrm>
          <a:prstGeom prst="rect">
            <a:avLst/>
          </a:prstGeom>
          <a:noFill/>
        </p:spPr>
        <p:txBody>
          <a:bodyPr wrap="none" rtlCol="0">
            <a:spAutoFit/>
          </a:bodyPr>
          <a:lstStyle/>
          <a:p>
            <a:r>
              <a:rPr lang="zh-CN" altLang="en-US" dirty="0"/>
              <a:t>时间导数项</a:t>
            </a:r>
          </a:p>
        </p:txBody>
      </p:sp>
      <p:sp>
        <p:nvSpPr>
          <p:cNvPr id="15" name="文本框 14">
            <a:extLst>
              <a:ext uri="{FF2B5EF4-FFF2-40B4-BE49-F238E27FC236}">
                <a16:creationId xmlns:a16="http://schemas.microsoft.com/office/drawing/2014/main" id="{DD131BA9-AA7C-47BA-8D06-9D3EDD5B38B5}"/>
              </a:ext>
            </a:extLst>
          </p:cNvPr>
          <p:cNvSpPr txBox="1"/>
          <p:nvPr/>
        </p:nvSpPr>
        <p:spPr>
          <a:xfrm>
            <a:off x="2084292" y="4060546"/>
            <a:ext cx="877163" cy="369332"/>
          </a:xfrm>
          <a:prstGeom prst="rect">
            <a:avLst/>
          </a:prstGeom>
          <a:noFill/>
        </p:spPr>
        <p:txBody>
          <a:bodyPr wrap="none" rtlCol="0">
            <a:spAutoFit/>
          </a:bodyPr>
          <a:lstStyle/>
          <a:p>
            <a:r>
              <a:rPr lang="zh-CN" altLang="en-US" dirty="0"/>
              <a:t>对流项</a:t>
            </a:r>
          </a:p>
        </p:txBody>
      </p:sp>
      <p:sp>
        <p:nvSpPr>
          <p:cNvPr id="16" name="文本框 15">
            <a:extLst>
              <a:ext uri="{FF2B5EF4-FFF2-40B4-BE49-F238E27FC236}">
                <a16:creationId xmlns:a16="http://schemas.microsoft.com/office/drawing/2014/main" id="{529795FD-C747-4A87-AF9C-A0EC5F8AE786}"/>
              </a:ext>
            </a:extLst>
          </p:cNvPr>
          <p:cNvSpPr txBox="1"/>
          <p:nvPr/>
        </p:nvSpPr>
        <p:spPr>
          <a:xfrm>
            <a:off x="3232213" y="4028280"/>
            <a:ext cx="1338828" cy="369332"/>
          </a:xfrm>
          <a:prstGeom prst="rect">
            <a:avLst/>
          </a:prstGeom>
          <a:noFill/>
        </p:spPr>
        <p:txBody>
          <a:bodyPr wrap="none" rtlCol="0">
            <a:spAutoFit/>
          </a:bodyPr>
          <a:lstStyle/>
          <a:p>
            <a:r>
              <a:rPr lang="zh-CN" altLang="en-US" dirty="0"/>
              <a:t>压力梯度项</a:t>
            </a:r>
          </a:p>
        </p:txBody>
      </p:sp>
      <p:sp>
        <p:nvSpPr>
          <p:cNvPr id="17" name="文本框 16">
            <a:extLst>
              <a:ext uri="{FF2B5EF4-FFF2-40B4-BE49-F238E27FC236}">
                <a16:creationId xmlns:a16="http://schemas.microsoft.com/office/drawing/2014/main" id="{FFB5CA7C-C052-4076-BB9A-BE67F1D53FC3}"/>
              </a:ext>
            </a:extLst>
          </p:cNvPr>
          <p:cNvSpPr txBox="1"/>
          <p:nvPr/>
        </p:nvSpPr>
        <p:spPr>
          <a:xfrm>
            <a:off x="4818043" y="4060546"/>
            <a:ext cx="1338828" cy="369332"/>
          </a:xfrm>
          <a:prstGeom prst="rect">
            <a:avLst/>
          </a:prstGeom>
          <a:noFill/>
        </p:spPr>
        <p:txBody>
          <a:bodyPr wrap="none" rtlCol="0">
            <a:spAutoFit/>
          </a:bodyPr>
          <a:lstStyle/>
          <a:p>
            <a:r>
              <a:rPr lang="zh-CN" altLang="en-US" dirty="0"/>
              <a:t>粘性扩散项</a:t>
            </a:r>
          </a:p>
        </p:txBody>
      </p:sp>
    </p:spTree>
    <p:extLst>
      <p:ext uri="{BB962C8B-B14F-4D97-AF65-F5344CB8AC3E}">
        <p14:creationId xmlns:p14="http://schemas.microsoft.com/office/powerpoint/2010/main" val="407804383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65032" y="5625433"/>
            <a:ext cx="7722486" cy="830997"/>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a:buClr>
                <a:schemeClr val="hlink"/>
              </a:buClr>
              <a:buFont typeface="Wingdings" panose="05000000000000000000" pitchFamily="2" charset="2"/>
              <a:buChar char="v"/>
            </a:pPr>
            <a:r>
              <a:rPr lang="en-US" altLang="zh-CN" sz="2400" b="1" dirty="0">
                <a:latin typeface="黑体" panose="02010609060101010101" pitchFamily="49" charset="-122"/>
                <a:ea typeface="黑体" panose="02010609060101010101" pitchFamily="49" charset="-122"/>
              </a:rPr>
              <a:t>Poisson</a:t>
            </a:r>
            <a:r>
              <a:rPr lang="zh-CN" altLang="en-US" sz="2400" b="1" dirty="0">
                <a:latin typeface="黑体" panose="02010609060101010101" pitchFamily="49" charset="-122"/>
                <a:ea typeface="黑体" panose="02010609060101010101" pitchFamily="49" charset="-122"/>
              </a:rPr>
              <a:t>方程</a:t>
            </a:r>
            <a:endParaRPr lang="en-US" altLang="zh-CN" sz="2400" b="1" dirty="0">
              <a:latin typeface="黑体" panose="02010609060101010101" pitchFamily="49" charset="-122"/>
              <a:ea typeface="黑体" panose="02010609060101010101" pitchFamily="49" charset="-122"/>
            </a:endParaRPr>
          </a:p>
          <a:p>
            <a:pPr marL="342900" indent="-342900">
              <a:buClr>
                <a:schemeClr val="hlink"/>
              </a:buClr>
              <a:buFont typeface="Wingdings" panose="05000000000000000000" pitchFamily="2" charset="2"/>
              <a:buChar char="v"/>
            </a:pPr>
            <a:endParaRPr lang="en-US" altLang="zh-CN" sz="2400" b="1" dirty="0">
              <a:latin typeface="黑体" panose="02010609060101010101" pitchFamily="49" charset="-122"/>
              <a:ea typeface="黑体" panose="02010609060101010101" pitchFamily="49" charset="-122"/>
            </a:endParaRPr>
          </a:p>
        </p:txBody>
      </p:sp>
      <p:sp>
        <p:nvSpPr>
          <p:cNvPr id="4" name="矩形 3"/>
          <p:cNvSpPr/>
          <p:nvPr/>
        </p:nvSpPr>
        <p:spPr>
          <a:xfrm>
            <a:off x="965032" y="4431235"/>
            <a:ext cx="7722486" cy="830997"/>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a:buClr>
                <a:schemeClr val="hlink"/>
              </a:buClr>
              <a:buFont typeface="Wingdings" panose="05000000000000000000" pitchFamily="2" charset="2"/>
              <a:buChar char="v"/>
            </a:pPr>
            <a:r>
              <a:rPr lang="en-US" altLang="zh-CN" sz="2400" b="1" dirty="0">
                <a:latin typeface="黑体" panose="02010609060101010101" pitchFamily="49" charset="-122"/>
                <a:ea typeface="黑体" panose="02010609060101010101" pitchFamily="49" charset="-122"/>
              </a:rPr>
              <a:t>Burgers</a:t>
            </a:r>
            <a:r>
              <a:rPr lang="zh-CN" altLang="en-US" sz="2400" b="1" dirty="0">
                <a:latin typeface="黑体" panose="02010609060101010101" pitchFamily="49" charset="-122"/>
                <a:ea typeface="黑体" panose="02010609060101010101" pitchFamily="49" charset="-122"/>
              </a:rPr>
              <a:t>方程</a:t>
            </a:r>
          </a:p>
          <a:p>
            <a:pPr marL="342900" indent="-342900">
              <a:buClr>
                <a:schemeClr val="hlink"/>
              </a:buClr>
              <a:buFont typeface="Wingdings" panose="05000000000000000000" pitchFamily="2" charset="2"/>
              <a:buChar char="v"/>
            </a:pPr>
            <a:endParaRPr lang="en-US" altLang="zh-CN" sz="2400" b="1" dirty="0">
              <a:latin typeface="黑体" panose="02010609060101010101" pitchFamily="49" charset="-122"/>
              <a:ea typeface="黑体" panose="02010609060101010101" pitchFamily="49" charset="-122"/>
            </a:endParaRPr>
          </a:p>
        </p:txBody>
      </p:sp>
      <p:sp>
        <p:nvSpPr>
          <p:cNvPr id="3" name="矩形 2"/>
          <p:cNvSpPr/>
          <p:nvPr/>
        </p:nvSpPr>
        <p:spPr>
          <a:xfrm>
            <a:off x="983432" y="3358489"/>
            <a:ext cx="7704087" cy="830997"/>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a:buClr>
                <a:schemeClr val="hlink"/>
              </a:buClr>
              <a:buFont typeface="Wingdings" panose="05000000000000000000" pitchFamily="2" charset="2"/>
              <a:buChar char="v"/>
            </a:pPr>
            <a:r>
              <a:rPr lang="zh-CN" altLang="en-US" sz="2400" b="1" dirty="0">
                <a:latin typeface="黑体" panose="02010609060101010101" pitchFamily="49" charset="-122"/>
                <a:ea typeface="黑体" panose="02010609060101010101" pitchFamily="49" charset="-122"/>
              </a:rPr>
              <a:t>扩散方程</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热传导方程</a:t>
            </a:r>
            <a:endParaRPr lang="en-US" altLang="zh-CN" sz="2400" b="1" dirty="0">
              <a:latin typeface="黑体" panose="02010609060101010101" pitchFamily="49" charset="-122"/>
              <a:ea typeface="黑体" panose="02010609060101010101" pitchFamily="49" charset="-122"/>
            </a:endParaRPr>
          </a:p>
          <a:p>
            <a:pPr marL="342900" indent="-342900">
              <a:buClr>
                <a:schemeClr val="hlink"/>
              </a:buClr>
              <a:buFont typeface="Wingdings" panose="05000000000000000000" pitchFamily="2" charset="2"/>
              <a:buChar char="v"/>
            </a:pPr>
            <a:endParaRPr lang="zh-CN" altLang="en-US" sz="2400" b="1" dirty="0">
              <a:latin typeface="黑体" panose="02010609060101010101" pitchFamily="49" charset="-122"/>
              <a:ea typeface="黑体" panose="02010609060101010101" pitchFamily="49" charset="-122"/>
            </a:endParaRPr>
          </a:p>
        </p:txBody>
      </p:sp>
      <p:sp>
        <p:nvSpPr>
          <p:cNvPr id="2" name="矩形 1"/>
          <p:cNvSpPr/>
          <p:nvPr/>
        </p:nvSpPr>
        <p:spPr>
          <a:xfrm>
            <a:off x="983431" y="2227249"/>
            <a:ext cx="7704087" cy="830997"/>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a:buClr>
                <a:schemeClr val="hlink"/>
              </a:buClr>
              <a:buFont typeface="Wingdings" panose="05000000000000000000" pitchFamily="2" charset="2"/>
              <a:buChar char="v"/>
            </a:pPr>
            <a:r>
              <a:rPr lang="zh-CN" altLang="en-US" sz="2400" b="1" dirty="0">
                <a:latin typeface="黑体" panose="02010609060101010101" pitchFamily="49" charset="-122"/>
                <a:ea typeface="黑体" panose="02010609060101010101" pitchFamily="49" charset="-122"/>
              </a:rPr>
              <a:t>波动方程</a:t>
            </a:r>
            <a:endParaRPr lang="en-US" altLang="zh-CN" sz="2400" b="1" dirty="0">
              <a:latin typeface="黑体" panose="02010609060101010101" pitchFamily="49" charset="-122"/>
              <a:ea typeface="黑体" panose="02010609060101010101" pitchFamily="49" charset="-122"/>
            </a:endParaRPr>
          </a:p>
          <a:p>
            <a:pPr marL="342900" indent="-342900">
              <a:buClr>
                <a:schemeClr val="hlink"/>
              </a:buClr>
              <a:buFont typeface="Wingdings" panose="05000000000000000000" pitchFamily="2" charset="2"/>
              <a:buChar char="v"/>
            </a:pPr>
            <a:endParaRPr lang="en-US" altLang="zh-CN" sz="2400" b="1" dirty="0">
              <a:latin typeface="黑体" panose="02010609060101010101" pitchFamily="49" charset="-122"/>
              <a:ea typeface="黑体" panose="02010609060101010101" pitchFamily="49" charset="-122"/>
            </a:endParaRPr>
          </a:p>
        </p:txBody>
      </p:sp>
      <p:sp>
        <p:nvSpPr>
          <p:cNvPr id="52226" name="Rectangle 2"/>
          <p:cNvSpPr>
            <a:spLocks noGrp="1" noChangeArrowheads="1"/>
          </p:cNvSpPr>
          <p:nvPr>
            <p:ph type="body" sz="half" idx="1"/>
          </p:nvPr>
        </p:nvSpPr>
        <p:spPr>
          <a:xfrm>
            <a:off x="983432" y="1154503"/>
            <a:ext cx="7704087" cy="830997"/>
          </a:xfrm>
          <a:solidFill>
            <a:srgbClr val="E5F2FF"/>
          </a:solidFill>
        </p:spPr>
        <p:txBody>
          <a:bodyPr wrap="square">
            <a:spAutoFit/>
          </a:bodyPr>
          <a:lstStyle/>
          <a:p>
            <a:pPr eaLnBrk="0" hangingPunct="0">
              <a:spcBef>
                <a:spcPct val="0"/>
              </a:spcBef>
            </a:pPr>
            <a:r>
              <a:rPr lang="zh-CN" altLang="en-US" sz="2400" dirty="0">
                <a:latin typeface="黑体" panose="02010609060101010101" pitchFamily="49" charset="-122"/>
                <a:ea typeface="黑体" panose="02010609060101010101" pitchFamily="49" charset="-122"/>
              </a:rPr>
              <a:t>对流方程</a:t>
            </a:r>
          </a:p>
          <a:p>
            <a:pPr eaLnBrk="0" hangingPunct="0">
              <a:spcBef>
                <a:spcPct val="0"/>
              </a:spcBef>
            </a:pPr>
            <a:endParaRPr lang="en-US" altLang="zh-CN" sz="2400" dirty="0">
              <a:latin typeface="黑体" panose="02010609060101010101" pitchFamily="49" charset="-122"/>
              <a:ea typeface="黑体" panose="02010609060101010101" pitchFamily="49" charset="-122"/>
            </a:endParaRPr>
          </a:p>
        </p:txBody>
      </p:sp>
      <p:graphicFrame>
        <p:nvGraphicFramePr>
          <p:cNvPr id="52227" name="Object 3"/>
          <p:cNvGraphicFramePr>
            <a:graphicFrameLocks noGrp="1" noChangeAspect="1"/>
          </p:cNvGraphicFramePr>
          <p:nvPr>
            <p:ph sz="quarter" idx="2"/>
            <p:extLst>
              <p:ext uri="{D42A27DB-BD31-4B8C-83A1-F6EECF244321}">
                <p14:modId xmlns:p14="http://schemas.microsoft.com/office/powerpoint/2010/main" val="3428769188"/>
              </p:ext>
            </p:extLst>
          </p:nvPr>
        </p:nvGraphicFramePr>
        <p:xfrm>
          <a:off x="4739555" y="2176415"/>
          <a:ext cx="1835150" cy="838200"/>
        </p:xfrm>
        <a:graphic>
          <a:graphicData uri="http://schemas.openxmlformats.org/presentationml/2006/ole">
            <mc:AlternateContent xmlns:mc="http://schemas.openxmlformats.org/markup-compatibility/2006">
              <mc:Choice xmlns:v="urn:schemas-microsoft-com:vml" Requires="v">
                <p:oleObj spid="_x0000_s5352" name="公式" r:id="rId3" imgW="904945" imgH="409590" progId="Equation.3">
                  <p:embed/>
                </p:oleObj>
              </mc:Choice>
              <mc:Fallback>
                <p:oleObj name="公式" r:id="rId3" imgW="904945" imgH="409590" progId="Equation.3">
                  <p:embed/>
                  <p:pic>
                    <p:nvPicPr>
                      <p:cNvPr id="5222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9555" y="2176415"/>
                        <a:ext cx="183515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8" name="Object 4"/>
          <p:cNvGraphicFramePr>
            <a:graphicFrameLocks noGrp="1" noChangeAspect="1"/>
          </p:cNvGraphicFramePr>
          <p:nvPr>
            <p:ph sz="quarter" idx="3"/>
            <p:extLst>
              <p:ext uri="{D42A27DB-BD31-4B8C-83A1-F6EECF244321}">
                <p14:modId xmlns:p14="http://schemas.microsoft.com/office/powerpoint/2010/main" val="275746028"/>
              </p:ext>
            </p:extLst>
          </p:nvPr>
        </p:nvGraphicFramePr>
        <p:xfrm>
          <a:off x="4739556" y="1191413"/>
          <a:ext cx="1882775" cy="788987"/>
        </p:xfrm>
        <a:graphic>
          <a:graphicData uri="http://schemas.openxmlformats.org/presentationml/2006/ole">
            <mc:AlternateContent xmlns:mc="http://schemas.openxmlformats.org/markup-compatibility/2006">
              <mc:Choice xmlns:v="urn:schemas-microsoft-com:vml" Requires="v">
                <p:oleObj spid="_x0000_s5353" name="公式" r:id="rId5" imgW="933579" imgH="380970" progId="Equation.3">
                  <p:embed/>
                </p:oleObj>
              </mc:Choice>
              <mc:Fallback>
                <p:oleObj name="公式" r:id="rId5" imgW="933579" imgH="380970" progId="Equation.3">
                  <p:embed/>
                  <p:pic>
                    <p:nvPicPr>
                      <p:cNvPr id="5222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9556" y="1191413"/>
                        <a:ext cx="1882775" cy="788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0" name="Object 6"/>
          <p:cNvGraphicFramePr>
            <a:graphicFrameLocks noChangeAspect="1"/>
          </p:cNvGraphicFramePr>
          <p:nvPr>
            <p:extLst>
              <p:ext uri="{D42A27DB-BD31-4B8C-83A1-F6EECF244321}">
                <p14:modId xmlns:p14="http://schemas.microsoft.com/office/powerpoint/2010/main" val="2400712237"/>
              </p:ext>
            </p:extLst>
          </p:nvPr>
        </p:nvGraphicFramePr>
        <p:xfrm>
          <a:off x="4727050" y="4394694"/>
          <a:ext cx="2516187" cy="839788"/>
        </p:xfrm>
        <a:graphic>
          <a:graphicData uri="http://schemas.openxmlformats.org/presentationml/2006/ole">
            <mc:AlternateContent xmlns:mc="http://schemas.openxmlformats.org/markup-compatibility/2006">
              <mc:Choice xmlns:v="urn:schemas-microsoft-com:vml" Requires="v">
                <p:oleObj spid="_x0000_s5354" name="公式" r:id="rId7" imgW="1247744" imgH="409590" progId="Equation.3">
                  <p:embed/>
                </p:oleObj>
              </mc:Choice>
              <mc:Fallback>
                <p:oleObj name="公式" r:id="rId7" imgW="1247744" imgH="409590" progId="Equation.3">
                  <p:embed/>
                  <p:pic>
                    <p:nvPicPr>
                      <p:cNvPr id="5223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7050" y="4394694"/>
                        <a:ext cx="2516187" cy="839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1" name="Object 7"/>
          <p:cNvGraphicFramePr>
            <a:graphicFrameLocks noChangeAspect="1"/>
          </p:cNvGraphicFramePr>
          <p:nvPr>
            <p:extLst>
              <p:ext uri="{D42A27DB-BD31-4B8C-83A1-F6EECF244321}">
                <p14:modId xmlns:p14="http://schemas.microsoft.com/office/powerpoint/2010/main" val="820173521"/>
              </p:ext>
            </p:extLst>
          </p:nvPr>
        </p:nvGraphicFramePr>
        <p:xfrm>
          <a:off x="4739556" y="3313913"/>
          <a:ext cx="1601787" cy="839787"/>
        </p:xfrm>
        <a:graphic>
          <a:graphicData uri="http://schemas.openxmlformats.org/presentationml/2006/ole">
            <mc:AlternateContent xmlns:mc="http://schemas.openxmlformats.org/markup-compatibility/2006">
              <mc:Choice xmlns:v="urn:schemas-microsoft-com:vml" Requires="v">
                <p:oleObj spid="_x0000_s5355" name="公式" r:id="rId9" imgW="790679" imgH="409590" progId="Equation.3">
                  <p:embed/>
                </p:oleObj>
              </mc:Choice>
              <mc:Fallback>
                <p:oleObj name="公式" r:id="rId9" imgW="790679" imgH="409590" progId="Equation.3">
                  <p:embed/>
                  <p:pic>
                    <p:nvPicPr>
                      <p:cNvPr id="52231"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9556" y="3313913"/>
                        <a:ext cx="1601787" cy="839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2" name="Object 8"/>
          <p:cNvGraphicFramePr>
            <a:graphicFrameLocks noChangeAspect="1"/>
          </p:cNvGraphicFramePr>
          <p:nvPr>
            <p:extLst>
              <p:ext uri="{D42A27DB-BD31-4B8C-83A1-F6EECF244321}">
                <p14:modId xmlns:p14="http://schemas.microsoft.com/office/powerpoint/2010/main" val="1190199186"/>
              </p:ext>
            </p:extLst>
          </p:nvPr>
        </p:nvGraphicFramePr>
        <p:xfrm>
          <a:off x="4727050" y="5567429"/>
          <a:ext cx="1931987" cy="889000"/>
        </p:xfrm>
        <a:graphic>
          <a:graphicData uri="http://schemas.openxmlformats.org/presentationml/2006/ole">
            <mc:AlternateContent xmlns:mc="http://schemas.openxmlformats.org/markup-compatibility/2006">
              <mc:Choice xmlns:v="urn:schemas-microsoft-com:vml" Requires="v">
                <p:oleObj spid="_x0000_s5356" name="公式" r:id="rId11" imgW="952489" imgH="438210" progId="Equation.3">
                  <p:embed/>
                </p:oleObj>
              </mc:Choice>
              <mc:Fallback>
                <p:oleObj name="公式" r:id="rId11" imgW="952489" imgH="438210" progId="Equation.3">
                  <p:embed/>
                  <p:pic>
                    <p:nvPicPr>
                      <p:cNvPr id="52232"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27050" y="5567429"/>
                        <a:ext cx="1931987"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3" name="Text Box 9"/>
          <p:cNvSpPr txBox="1">
            <a:spLocks noChangeArrowheads="1"/>
          </p:cNvSpPr>
          <p:nvPr/>
        </p:nvSpPr>
        <p:spPr bwMode="auto">
          <a:xfrm>
            <a:off x="859834" y="186085"/>
            <a:ext cx="2698175" cy="540725"/>
          </a:xfrm>
          <a:prstGeom prst="rect">
            <a:avLst/>
          </a:prstGeom>
        </p:spPr>
        <p:txBody>
          <a:bodyPr wrap="none">
            <a:spAutoFit/>
          </a:bodyPr>
          <a:lstStyle>
            <a:defPPr>
              <a:defRPr lang="en-US"/>
            </a:defPPr>
            <a:lvl2pPr lvl="1" indent="-457200" algn="just" eaLnBrk="1" hangingPunct="1">
              <a:lnSpc>
                <a:spcPct val="120000"/>
              </a:lnSpc>
              <a:spcBef>
                <a:spcPct val="10000"/>
              </a:spcBef>
              <a:buSzPct val="70000"/>
              <a:buFont typeface="Wingdings" panose="05000000000000000000" pitchFamily="2" charset="2"/>
              <a:buChar char="n"/>
              <a:defRPr sz="2800" b="1">
                <a:latin typeface="黑体" panose="02010609060101010101" pitchFamily="49" charset="-122"/>
                <a:ea typeface="黑体" panose="02010609060101010101" pitchFamily="49" charset="-122"/>
              </a:defRPr>
            </a:lvl2pPr>
          </a:lstStyle>
          <a:p>
            <a:pPr marL="0" lvl="1" indent="0">
              <a:buNone/>
            </a:pPr>
            <a:r>
              <a:rPr lang="zh-CN" altLang="en-US" dirty="0"/>
              <a:t>常用的模型方程</a:t>
            </a:r>
          </a:p>
        </p:txBody>
      </p:sp>
    </p:spTree>
    <p:extLst>
      <p:ext uri="{BB962C8B-B14F-4D97-AF65-F5344CB8AC3E}">
        <p14:creationId xmlns:p14="http://schemas.microsoft.com/office/powerpoint/2010/main" val="177738648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5"/>
          <p:cNvSpPr txBox="1">
            <a:spLocks noChangeArrowheads="1"/>
          </p:cNvSpPr>
          <p:nvPr/>
        </p:nvSpPr>
        <p:spPr bwMode="auto">
          <a:xfrm>
            <a:off x="695400" y="1484784"/>
            <a:ext cx="8280400" cy="127419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defPPr>
              <a:defRPr lang="en-US"/>
            </a:defPPr>
            <a:lvl1pPr>
              <a:spcBef>
                <a:spcPct val="20000"/>
              </a:spcBef>
              <a:buChar char="•"/>
              <a:defRPr sz="3200">
                <a:latin typeface="Arial" panose="020B0604020202020204" pitchFamily="34" charset="0"/>
                <a:ea typeface="宋体" panose="02010600030101010101" pitchFamily="2" charset="-122"/>
              </a:defRPr>
            </a:lvl1pPr>
            <a:lvl2pPr marL="0" lvl="1" indent="0" algn="just">
              <a:lnSpc>
                <a:spcPct val="120000"/>
              </a:lnSpc>
              <a:spcBef>
                <a:spcPct val="10000"/>
              </a:spcBef>
              <a:buClr>
                <a:schemeClr val="hlink"/>
              </a:buClr>
              <a:buSzPct val="70000"/>
              <a:buNone/>
              <a:defRPr sz="2400" b="1">
                <a:solidFill>
                  <a:schemeClr val="accent2">
                    <a:lumMod val="50000"/>
                  </a:schemeClr>
                </a:solidFill>
                <a:latin typeface="黑体" panose="02010609060101010101" pitchFamily="49" charset="-122"/>
                <a:ea typeface="黑体" panose="02010609060101010101" pitchFamily="49"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pPr>
              <a:buNone/>
            </a:pPr>
            <a:r>
              <a:rPr lang="zh-CN" altLang="en-US" sz="2400" dirty="0">
                <a:solidFill>
                  <a:schemeClr val="accent2">
                    <a:lumMod val="50000"/>
                  </a:schemeClr>
                </a:solidFill>
                <a:latin typeface="黑体" panose="02010609060101010101" pitchFamily="49" charset="-122"/>
                <a:ea typeface="黑体" panose="02010609060101010101" pitchFamily="49" charset="-122"/>
              </a:rPr>
              <a:t>流体力学的基本方程都可以写为一阶拟线性方程组的形式。</a:t>
            </a:r>
          </a:p>
          <a:p>
            <a:pPr>
              <a:buNone/>
            </a:pPr>
            <a:r>
              <a:rPr lang="zh-CN" altLang="en-US" sz="2400" dirty="0">
                <a:solidFill>
                  <a:schemeClr val="accent2">
                    <a:lumMod val="50000"/>
                  </a:schemeClr>
                </a:solidFill>
                <a:latin typeface="黑体" panose="02010609060101010101" pitchFamily="49" charset="-122"/>
                <a:ea typeface="黑体" panose="02010609060101010101" pitchFamily="49" charset="-122"/>
              </a:rPr>
              <a:t>对于二阶偏微分方程（组），可以通过降阶的方法化为一阶拟线性方程组。</a:t>
            </a:r>
          </a:p>
        </p:txBody>
      </p:sp>
      <p:sp>
        <p:nvSpPr>
          <p:cNvPr id="56325" name="Text Box 22"/>
          <p:cNvSpPr txBox="1">
            <a:spLocks noChangeArrowheads="1"/>
          </p:cNvSpPr>
          <p:nvPr/>
        </p:nvSpPr>
        <p:spPr bwMode="auto">
          <a:xfrm>
            <a:off x="1041455" y="3964151"/>
            <a:ext cx="415416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2400" dirty="0">
                <a:solidFill>
                  <a:schemeClr val="accent2">
                    <a:lumMod val="50000"/>
                  </a:schemeClr>
                </a:solidFill>
                <a:latin typeface="黑体" panose="02010609060101010101" pitchFamily="49" charset="-122"/>
                <a:ea typeface="黑体" panose="02010609060101010101" pitchFamily="49" charset="-122"/>
              </a:rPr>
              <a:t>引入              ，则：</a:t>
            </a:r>
          </a:p>
        </p:txBody>
      </p:sp>
      <p:sp>
        <p:nvSpPr>
          <p:cNvPr id="9" name="Text Box 4">
            <a:extLst>
              <a:ext uri="{FF2B5EF4-FFF2-40B4-BE49-F238E27FC236}">
                <a16:creationId xmlns:a16="http://schemas.microsoft.com/office/drawing/2014/main" id="{7DAD32DB-F807-4ECA-8A64-A74F26D98A5A}"/>
              </a:ext>
            </a:extLst>
          </p:cNvPr>
          <p:cNvSpPr txBox="1">
            <a:spLocks noChangeArrowheads="1"/>
          </p:cNvSpPr>
          <p:nvPr/>
        </p:nvSpPr>
        <p:spPr bwMode="auto">
          <a:xfrm>
            <a:off x="548910" y="915256"/>
            <a:ext cx="4613764" cy="5407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eaLnBrk="0" hangingPunct="0">
              <a:defRPr>
                <a:solidFill>
                  <a:schemeClr val="tx1"/>
                </a:solidFill>
                <a:latin typeface="Times New Roman" panose="02020603050405020304" pitchFamily="18" charset="0"/>
                <a:ea typeface="宋体" panose="02010600030101010101" pitchFamily="2" charset="-122"/>
              </a:defRPr>
            </a:lvl1pPr>
            <a:lvl2pPr marL="0" lvl="1" indent="0" algn="just" eaLnBrk="1" hangingPunct="1">
              <a:lnSpc>
                <a:spcPct val="120000"/>
              </a:lnSpc>
              <a:spcBef>
                <a:spcPct val="10000"/>
              </a:spcBef>
              <a:buSzPct val="70000"/>
              <a:buFont typeface="Wingdings" panose="05000000000000000000" pitchFamily="2" charset="2"/>
              <a:buNone/>
              <a:defRPr sz="2800" b="1">
                <a:latin typeface="黑体" panose="02010609060101010101" pitchFamily="49" charset="-122"/>
                <a:ea typeface="黑体" panose="02010609060101010101" pitchFamily="49"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457200" lvl="1" indent="-457200">
              <a:buFont typeface="Wingdings" panose="05000000000000000000" pitchFamily="2" charset="2"/>
              <a:buChar char="n"/>
            </a:pPr>
            <a:r>
              <a:rPr lang="zh-CN" altLang="en-US" dirty="0"/>
              <a:t>一阶拟线性方程组的类型</a:t>
            </a:r>
          </a:p>
        </p:txBody>
      </p:sp>
      <p:sp>
        <p:nvSpPr>
          <p:cNvPr id="10" name="Rectangle 2">
            <a:extLst>
              <a:ext uri="{FF2B5EF4-FFF2-40B4-BE49-F238E27FC236}">
                <a16:creationId xmlns:a16="http://schemas.microsoft.com/office/drawing/2014/main" id="{D147D79F-F53D-49BC-A5A2-F62C5C66E419}"/>
              </a:ext>
            </a:extLst>
          </p:cNvPr>
          <p:cNvSpPr txBox="1">
            <a:spLocks noChangeArrowheads="1"/>
          </p:cNvSpPr>
          <p:nvPr/>
        </p:nvSpPr>
        <p:spPr>
          <a:xfrm>
            <a:off x="1198142" y="-103009"/>
            <a:ext cx="8354242" cy="762000"/>
          </a:xfrm>
          <a:prstGeom prst="rect">
            <a:avLst/>
          </a:prstGeom>
        </p:spPr>
        <p:txBody>
          <a:bodyPr/>
          <a:lstStyle>
            <a:lvl1pPr algn="l" rtl="0" fontAlgn="base">
              <a:spcBef>
                <a:spcPct val="0"/>
              </a:spcBef>
              <a:spcAft>
                <a:spcPct val="0"/>
              </a:spcAft>
              <a:defRPr sz="3200" b="1" kern="1200">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anose="020B0604030504040204" pitchFamily="34" charset="0"/>
              </a:defRPr>
            </a:lvl2pPr>
            <a:lvl3pPr algn="l" rtl="0" fontAlgn="base">
              <a:spcBef>
                <a:spcPct val="0"/>
              </a:spcBef>
              <a:spcAft>
                <a:spcPct val="0"/>
              </a:spcAft>
              <a:defRPr sz="3200" b="1">
                <a:solidFill>
                  <a:schemeClr val="tx1"/>
                </a:solidFill>
                <a:latin typeface="Verdana" panose="020B0604030504040204" pitchFamily="34" charset="0"/>
              </a:defRPr>
            </a:lvl3pPr>
            <a:lvl4pPr algn="l" rtl="0" fontAlgn="base">
              <a:spcBef>
                <a:spcPct val="0"/>
              </a:spcBef>
              <a:spcAft>
                <a:spcPct val="0"/>
              </a:spcAft>
              <a:defRPr sz="3200" b="1">
                <a:solidFill>
                  <a:schemeClr val="tx1"/>
                </a:solidFill>
                <a:latin typeface="Verdana" panose="020B0604030504040204" pitchFamily="34" charset="0"/>
              </a:defRPr>
            </a:lvl4pPr>
            <a:lvl5pPr algn="l" rtl="0" fontAlgn="base">
              <a:spcBef>
                <a:spcPct val="0"/>
              </a:spcBef>
              <a:spcAft>
                <a:spcPct val="0"/>
              </a:spcAft>
              <a:defRPr sz="3200" b="1">
                <a:solidFill>
                  <a:schemeClr val="tx1"/>
                </a:solidFill>
                <a:latin typeface="Verdana" panose="020B0604030504040204" pitchFamily="34" charset="0"/>
              </a:defRPr>
            </a:lvl5pPr>
            <a:lvl6pPr marL="457200" algn="l" rtl="0" fontAlgn="base">
              <a:spcBef>
                <a:spcPct val="0"/>
              </a:spcBef>
              <a:spcAft>
                <a:spcPct val="0"/>
              </a:spcAft>
              <a:defRPr sz="3200" b="1">
                <a:solidFill>
                  <a:schemeClr val="tx1"/>
                </a:solidFill>
                <a:latin typeface="Verdana" panose="020B0604030504040204" pitchFamily="34" charset="0"/>
              </a:defRPr>
            </a:lvl6pPr>
            <a:lvl7pPr marL="914400" algn="l" rtl="0" fontAlgn="base">
              <a:spcBef>
                <a:spcPct val="0"/>
              </a:spcBef>
              <a:spcAft>
                <a:spcPct val="0"/>
              </a:spcAft>
              <a:defRPr sz="3200" b="1">
                <a:solidFill>
                  <a:schemeClr val="tx1"/>
                </a:solidFill>
                <a:latin typeface="Verdana" panose="020B0604030504040204" pitchFamily="34" charset="0"/>
              </a:defRPr>
            </a:lvl7pPr>
            <a:lvl8pPr marL="1371600" algn="l" rtl="0" fontAlgn="base">
              <a:spcBef>
                <a:spcPct val="0"/>
              </a:spcBef>
              <a:spcAft>
                <a:spcPct val="0"/>
              </a:spcAft>
              <a:defRPr sz="3200" b="1">
                <a:solidFill>
                  <a:schemeClr val="tx1"/>
                </a:solidFill>
                <a:latin typeface="Verdana" panose="020B0604030504040204" pitchFamily="34" charset="0"/>
              </a:defRPr>
            </a:lvl8pPr>
            <a:lvl9pPr marL="1828800" algn="l" rtl="0" fontAlgn="base">
              <a:spcBef>
                <a:spcPct val="0"/>
              </a:spcBef>
              <a:spcAft>
                <a:spcPct val="0"/>
              </a:spcAft>
              <a:defRPr sz="3200" b="1">
                <a:solidFill>
                  <a:schemeClr val="tx1"/>
                </a:solidFill>
                <a:latin typeface="Verdana" panose="020B0604030504040204" pitchFamily="34" charset="0"/>
              </a:defRPr>
            </a:lvl9pPr>
          </a:lstStyle>
          <a:p>
            <a:pPr eaLnBrk="1" hangingPunct="1">
              <a:lnSpc>
                <a:spcPct val="150000"/>
              </a:lnSpc>
              <a:buClr>
                <a:schemeClr val="accent2">
                  <a:lumMod val="50000"/>
                </a:schemeClr>
              </a:buClr>
            </a:pPr>
            <a:r>
              <a:rPr lang="zh-CN" altLang="en-US" dirty="0" smtClean="0">
                <a:ea typeface="黑体" panose="02010609060101010101" pitchFamily="49" charset="-122"/>
              </a:rPr>
              <a:t>第三章 </a:t>
            </a:r>
            <a:r>
              <a:rPr lang="zh-CN" altLang="en-US" dirty="0">
                <a:ea typeface="黑体" panose="02010609060101010101" pitchFamily="49" charset="-122"/>
              </a:rPr>
              <a:t>偏微分方程</a:t>
            </a:r>
            <a:r>
              <a:rPr lang="zh-CN" altLang="en-US" dirty="0" smtClean="0">
                <a:ea typeface="黑体" panose="02010609060101010101" pitchFamily="49" charset="-122"/>
              </a:rPr>
              <a:t>的数学性质对</a:t>
            </a:r>
            <a:r>
              <a:rPr lang="en-US" altLang="zh-CN" dirty="0" smtClean="0">
                <a:ea typeface="黑体" panose="02010609060101010101" pitchFamily="49" charset="-122"/>
              </a:rPr>
              <a:t>CFD</a:t>
            </a:r>
            <a:r>
              <a:rPr lang="zh-CN" altLang="en-US" dirty="0" smtClean="0">
                <a:ea typeface="黑体" panose="02010609060101010101" pitchFamily="49" charset="-122"/>
              </a:rPr>
              <a:t>的影响</a:t>
            </a:r>
            <a:endParaRPr lang="en-US" altLang="zh-CN" dirty="0">
              <a:ea typeface="黑体" panose="02010609060101010101" pitchFamily="49" charset="-122"/>
            </a:endParaRPr>
          </a:p>
        </p:txBody>
      </p:sp>
      <p:sp>
        <p:nvSpPr>
          <p:cNvPr id="2" name="矩形 1">
            <a:extLst>
              <a:ext uri="{FF2B5EF4-FFF2-40B4-BE49-F238E27FC236}">
                <a16:creationId xmlns:a16="http://schemas.microsoft.com/office/drawing/2014/main" id="{8B626911-CA2C-4C2F-B019-8D656C5D12AD}"/>
              </a:ext>
            </a:extLst>
          </p:cNvPr>
          <p:cNvSpPr/>
          <p:nvPr/>
        </p:nvSpPr>
        <p:spPr>
          <a:xfrm>
            <a:off x="714984" y="2767526"/>
            <a:ext cx="3434326" cy="461665"/>
          </a:xfrm>
          <a:prstGeom prst="rect">
            <a:avLst/>
          </a:prstGeom>
          <a:solidFill>
            <a:schemeClr val="tx2">
              <a:lumMod val="20000"/>
              <a:lumOff val="80000"/>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indent="-342900">
              <a:spcBef>
                <a:spcPct val="20000"/>
              </a:spcBef>
              <a:buClr>
                <a:schemeClr val="hlink"/>
              </a:buClr>
            </a:pPr>
            <a:r>
              <a:rPr lang="zh-CN" altLang="en-US" sz="2400" dirty="0">
                <a:solidFill>
                  <a:schemeClr val="accent2">
                    <a:lumMod val="50000"/>
                  </a:schemeClr>
                </a:solidFill>
                <a:latin typeface="黑体" panose="02010609060101010101" pitchFamily="49" charset="-122"/>
                <a:ea typeface="黑体" panose="02010609060101010101" pitchFamily="49" charset="-122"/>
              </a:rPr>
              <a:t>例：</a:t>
            </a:r>
            <a:r>
              <a:rPr lang="en-US" altLang="zh-CN" sz="2400" dirty="0">
                <a:solidFill>
                  <a:schemeClr val="accent2">
                    <a:lumMod val="50000"/>
                  </a:schemeClr>
                </a:solidFill>
                <a:latin typeface="黑体" panose="02010609060101010101" pitchFamily="49" charset="-122"/>
                <a:ea typeface="黑体" panose="02010609060101010101" pitchFamily="49" charset="-122"/>
              </a:rPr>
              <a:t>Laplace</a:t>
            </a:r>
            <a:r>
              <a:rPr lang="zh-CN" altLang="en-US" sz="2400" dirty="0">
                <a:solidFill>
                  <a:schemeClr val="accent2">
                    <a:lumMod val="50000"/>
                  </a:schemeClr>
                </a:solidFill>
                <a:latin typeface="黑体" panose="02010609060101010101" pitchFamily="49" charset="-122"/>
                <a:ea typeface="黑体" panose="02010609060101010101" pitchFamily="49" charset="-122"/>
              </a:rPr>
              <a:t>方程</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E4E249FB-A847-4696-A5B6-AA75E9E73C2A}"/>
                  </a:ext>
                </a:extLst>
              </p:cNvPr>
              <p:cNvSpPr/>
              <p:nvPr/>
            </p:nvSpPr>
            <p:spPr>
              <a:xfrm>
                <a:off x="4655840" y="2650634"/>
                <a:ext cx="2249590" cy="8965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400" i="1" smtClean="0">
                              <a:solidFill>
                                <a:srgbClr val="CC6600"/>
                              </a:solidFill>
                              <a:latin typeface="Cambria Math" panose="02040503050406030204" pitchFamily="18" charset="0"/>
                            </a:rPr>
                          </m:ctrlPr>
                        </m:fPr>
                        <m:num>
                          <m:sSup>
                            <m:sSupPr>
                              <m:ctrlPr>
                                <a:rPr lang="zh-CN" altLang="en-US" sz="2400" i="1">
                                  <a:solidFill>
                                    <a:srgbClr val="CC6600"/>
                                  </a:solidFill>
                                  <a:latin typeface="Cambria Math" panose="02040503050406030204" pitchFamily="18" charset="0"/>
                                </a:rPr>
                              </m:ctrlPr>
                            </m:sSupPr>
                            <m:e>
                              <m:r>
                                <a:rPr lang="zh-CN" altLang="en-US" sz="2400">
                                  <a:solidFill>
                                    <a:srgbClr val="CC6600"/>
                                  </a:solidFill>
                                  <a:latin typeface="Cambria Math" panose="02040503050406030204" pitchFamily="18" charset="0"/>
                                </a:rPr>
                                <m:t>𝜕</m:t>
                              </m:r>
                            </m:e>
                            <m:sup>
                              <m:r>
                                <a:rPr lang="zh-CN" altLang="en-US" sz="2400" i="0">
                                  <a:solidFill>
                                    <a:srgbClr val="CC6600"/>
                                  </a:solidFill>
                                  <a:latin typeface="Cambria Math" panose="02040503050406030204" pitchFamily="18" charset="0"/>
                                </a:rPr>
                                <m:t>2</m:t>
                              </m:r>
                            </m:sup>
                          </m:sSup>
                          <m:r>
                            <a:rPr lang="zh-CN" altLang="en-US" sz="2400" i="1">
                              <a:solidFill>
                                <a:srgbClr val="CC6600"/>
                              </a:solidFill>
                              <a:latin typeface="Cambria Math" panose="02040503050406030204" pitchFamily="18" charset="0"/>
                            </a:rPr>
                            <m:t>𝜑</m:t>
                          </m:r>
                        </m:num>
                        <m:den>
                          <m:r>
                            <a:rPr lang="zh-CN" altLang="en-US" sz="2400" i="0">
                              <a:solidFill>
                                <a:srgbClr val="CC6600"/>
                              </a:solidFill>
                              <a:latin typeface="Cambria Math" panose="02040503050406030204" pitchFamily="18" charset="0"/>
                            </a:rPr>
                            <m:t>𝜕</m:t>
                          </m:r>
                          <m:sSup>
                            <m:sSupPr>
                              <m:ctrlPr>
                                <a:rPr lang="zh-CN" altLang="en-US" sz="2400" i="1">
                                  <a:solidFill>
                                    <a:srgbClr val="CC6600"/>
                                  </a:solidFill>
                                  <a:latin typeface="Cambria Math" panose="02040503050406030204" pitchFamily="18" charset="0"/>
                                </a:rPr>
                              </m:ctrlPr>
                            </m:sSupPr>
                            <m:e>
                              <m:r>
                                <a:rPr lang="zh-CN" altLang="en-US" sz="2400" i="1">
                                  <a:solidFill>
                                    <a:srgbClr val="CC6600"/>
                                  </a:solidFill>
                                  <a:latin typeface="Cambria Math" panose="02040503050406030204" pitchFamily="18" charset="0"/>
                                </a:rPr>
                                <m:t>𝑥</m:t>
                              </m:r>
                            </m:e>
                            <m:sup>
                              <m:r>
                                <a:rPr lang="zh-CN" altLang="en-US" sz="2400" i="0">
                                  <a:solidFill>
                                    <a:srgbClr val="CC6600"/>
                                  </a:solidFill>
                                  <a:latin typeface="Cambria Math" panose="02040503050406030204" pitchFamily="18" charset="0"/>
                                </a:rPr>
                                <m:t>2</m:t>
                              </m:r>
                            </m:sup>
                          </m:sSup>
                        </m:den>
                      </m:f>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sSup>
                            <m:sSupPr>
                              <m:ctrlPr>
                                <a:rPr lang="zh-CN" altLang="en-US" sz="2400" i="1">
                                  <a:solidFill>
                                    <a:srgbClr val="CC6600"/>
                                  </a:solidFill>
                                  <a:latin typeface="Cambria Math" panose="02040503050406030204" pitchFamily="18" charset="0"/>
                                </a:rPr>
                              </m:ctrlPr>
                            </m:sSupPr>
                            <m:e>
                              <m:r>
                                <a:rPr lang="zh-CN" altLang="en-US" sz="2400" i="0">
                                  <a:solidFill>
                                    <a:srgbClr val="CC6600"/>
                                  </a:solidFill>
                                  <a:latin typeface="Cambria Math" panose="02040503050406030204" pitchFamily="18" charset="0"/>
                                </a:rPr>
                                <m:t>𝜕</m:t>
                              </m:r>
                            </m:e>
                            <m:sup>
                              <m:r>
                                <a:rPr lang="zh-CN" altLang="en-US" sz="2400" i="0">
                                  <a:solidFill>
                                    <a:srgbClr val="CC6600"/>
                                  </a:solidFill>
                                  <a:latin typeface="Cambria Math" panose="02040503050406030204" pitchFamily="18" charset="0"/>
                                </a:rPr>
                                <m:t>2</m:t>
                              </m:r>
                            </m:sup>
                          </m:sSup>
                          <m:r>
                            <a:rPr lang="zh-CN" altLang="en-US" sz="2400" i="1">
                              <a:solidFill>
                                <a:srgbClr val="CC6600"/>
                              </a:solidFill>
                              <a:latin typeface="Cambria Math" panose="02040503050406030204" pitchFamily="18" charset="0"/>
                            </a:rPr>
                            <m:t>𝜑</m:t>
                          </m:r>
                        </m:num>
                        <m:den>
                          <m:r>
                            <a:rPr lang="zh-CN" altLang="en-US" sz="2400" i="0">
                              <a:solidFill>
                                <a:srgbClr val="CC6600"/>
                              </a:solidFill>
                              <a:latin typeface="Cambria Math" panose="02040503050406030204" pitchFamily="18" charset="0"/>
                            </a:rPr>
                            <m:t>𝜕</m:t>
                          </m:r>
                          <m:sSup>
                            <m:sSupPr>
                              <m:ctrlPr>
                                <a:rPr lang="zh-CN" altLang="en-US" sz="2400" i="1">
                                  <a:solidFill>
                                    <a:srgbClr val="CC6600"/>
                                  </a:solidFill>
                                  <a:latin typeface="Cambria Math" panose="02040503050406030204" pitchFamily="18" charset="0"/>
                                </a:rPr>
                              </m:ctrlPr>
                            </m:sSupPr>
                            <m:e>
                              <m:r>
                                <a:rPr lang="zh-CN" altLang="en-US" sz="2400" i="1">
                                  <a:solidFill>
                                    <a:srgbClr val="CC6600"/>
                                  </a:solidFill>
                                  <a:latin typeface="Cambria Math" panose="02040503050406030204" pitchFamily="18" charset="0"/>
                                </a:rPr>
                                <m:t>𝑦</m:t>
                              </m:r>
                            </m:e>
                            <m:sup>
                              <m:r>
                                <a:rPr lang="zh-CN" altLang="en-US" sz="2400" i="0">
                                  <a:solidFill>
                                    <a:srgbClr val="CC6600"/>
                                  </a:solidFill>
                                  <a:latin typeface="Cambria Math" panose="02040503050406030204" pitchFamily="18" charset="0"/>
                                </a:rPr>
                                <m:t>2</m:t>
                              </m:r>
                            </m:sup>
                          </m:sSup>
                        </m:den>
                      </m:f>
                      <m:r>
                        <a:rPr lang="zh-CN" altLang="en-US" sz="2400" i="0">
                          <a:solidFill>
                            <a:srgbClr val="CC6600"/>
                          </a:solidFill>
                          <a:latin typeface="Cambria Math" panose="02040503050406030204" pitchFamily="18" charset="0"/>
                        </a:rPr>
                        <m:t>=0</m:t>
                      </m:r>
                    </m:oMath>
                  </m:oMathPara>
                </a14:m>
                <a:endParaRPr lang="zh-CN" altLang="en-US" sz="2400" dirty="0">
                  <a:solidFill>
                    <a:srgbClr val="CC6600"/>
                  </a:solidFill>
                </a:endParaRPr>
              </a:p>
            </p:txBody>
          </p:sp>
        </mc:Choice>
        <mc:Fallback xmlns="">
          <p:sp>
            <p:nvSpPr>
              <p:cNvPr id="3" name="矩形 2">
                <a:extLst>
                  <a:ext uri="{FF2B5EF4-FFF2-40B4-BE49-F238E27FC236}">
                    <a16:creationId xmlns:a16="http://schemas.microsoft.com/office/drawing/2014/main" id="{E4E249FB-A847-4696-A5B6-AA75E9E73C2A}"/>
                  </a:ext>
                </a:extLst>
              </p:cNvPr>
              <p:cNvSpPr>
                <a:spLocks noRot="1" noChangeAspect="1" noMove="1" noResize="1" noEditPoints="1" noAdjustHandles="1" noChangeArrowheads="1" noChangeShapeType="1" noTextEdit="1"/>
              </p:cNvSpPr>
              <p:nvPr/>
            </p:nvSpPr>
            <p:spPr>
              <a:xfrm>
                <a:off x="4655840" y="2650634"/>
                <a:ext cx="2249590" cy="89659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6432E0D-EDA5-49CD-9BDA-393262C0208E}"/>
                  </a:ext>
                </a:extLst>
              </p:cNvPr>
              <p:cNvSpPr/>
              <p:nvPr/>
            </p:nvSpPr>
            <p:spPr>
              <a:xfrm>
                <a:off x="1678995" y="3738517"/>
                <a:ext cx="2353593" cy="8577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CC6600"/>
                          </a:solidFill>
                          <a:latin typeface="Cambria Math" panose="02040503050406030204" pitchFamily="18" charset="0"/>
                        </a:rPr>
                        <m:t>𝑢</m:t>
                      </m:r>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𝜑</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𝑥</m:t>
                          </m:r>
                        </m:den>
                      </m:f>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𝑣</m:t>
                      </m:r>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𝜑</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𝑦</m:t>
                          </m:r>
                        </m:den>
                      </m:f>
                    </m:oMath>
                  </m:oMathPara>
                </a14:m>
                <a:endParaRPr lang="zh-CN" altLang="en-US" sz="2400" dirty="0">
                  <a:solidFill>
                    <a:srgbClr val="CC6600"/>
                  </a:solidFill>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C6432E0D-EDA5-49CD-9BDA-393262C0208E}"/>
                  </a:ext>
                </a:extLst>
              </p:cNvPr>
              <p:cNvSpPr>
                <a:spLocks noRot="1" noChangeAspect="1" noMove="1" noResize="1" noEditPoints="1" noAdjustHandles="1" noChangeArrowheads="1" noChangeShapeType="1" noTextEdit="1"/>
              </p:cNvSpPr>
              <p:nvPr/>
            </p:nvSpPr>
            <p:spPr>
              <a:xfrm>
                <a:off x="1678995" y="3738517"/>
                <a:ext cx="2353593" cy="85773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FE09A69F-E664-48CF-8053-BB94F6BCF4DE}"/>
                  </a:ext>
                </a:extLst>
              </p:cNvPr>
              <p:cNvSpPr/>
              <p:nvPr/>
            </p:nvSpPr>
            <p:spPr>
              <a:xfrm>
                <a:off x="2930094" y="4588241"/>
                <a:ext cx="4531049" cy="1757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400" i="1" smtClean="0">
                              <a:solidFill>
                                <a:srgbClr val="CC6600"/>
                              </a:solidFill>
                              <a:latin typeface="Cambria Math" panose="02040503050406030204" pitchFamily="18" charset="0"/>
                            </a:rPr>
                          </m:ctrlPr>
                        </m:fPr>
                        <m:num>
                          <m:sSup>
                            <m:sSupPr>
                              <m:ctrlPr>
                                <a:rPr lang="zh-CN" altLang="en-US" sz="2400" i="1">
                                  <a:solidFill>
                                    <a:srgbClr val="CC6600"/>
                                  </a:solidFill>
                                  <a:latin typeface="Cambria Math" panose="02040503050406030204" pitchFamily="18" charset="0"/>
                                </a:rPr>
                              </m:ctrlPr>
                            </m:sSupPr>
                            <m:e>
                              <m:r>
                                <a:rPr lang="zh-CN" altLang="en-US" sz="2400">
                                  <a:solidFill>
                                    <a:srgbClr val="CC6600"/>
                                  </a:solidFill>
                                  <a:latin typeface="Cambria Math" panose="02040503050406030204" pitchFamily="18" charset="0"/>
                                </a:rPr>
                                <m:t>𝜕</m:t>
                              </m:r>
                            </m:e>
                            <m:sup>
                              <m:r>
                                <a:rPr lang="zh-CN" altLang="en-US" sz="2400" i="0">
                                  <a:solidFill>
                                    <a:srgbClr val="CC6600"/>
                                  </a:solidFill>
                                  <a:latin typeface="Cambria Math" panose="02040503050406030204" pitchFamily="18" charset="0"/>
                                </a:rPr>
                                <m:t>2</m:t>
                              </m:r>
                            </m:sup>
                          </m:sSup>
                          <m:r>
                            <a:rPr lang="zh-CN" altLang="en-US" sz="2400" i="1">
                              <a:solidFill>
                                <a:srgbClr val="CC6600"/>
                              </a:solidFill>
                              <a:latin typeface="Cambria Math" panose="02040503050406030204" pitchFamily="18" charset="0"/>
                            </a:rPr>
                            <m:t>𝜑</m:t>
                          </m:r>
                        </m:num>
                        <m:den>
                          <m:r>
                            <a:rPr lang="zh-CN" altLang="en-US" sz="2400" i="0">
                              <a:solidFill>
                                <a:srgbClr val="CC6600"/>
                              </a:solidFill>
                              <a:latin typeface="Cambria Math" panose="02040503050406030204" pitchFamily="18" charset="0"/>
                            </a:rPr>
                            <m:t>𝜕</m:t>
                          </m:r>
                          <m:sSup>
                            <m:sSupPr>
                              <m:ctrlPr>
                                <a:rPr lang="zh-CN" altLang="en-US" sz="2400" i="1">
                                  <a:solidFill>
                                    <a:srgbClr val="CC6600"/>
                                  </a:solidFill>
                                  <a:latin typeface="Cambria Math" panose="02040503050406030204" pitchFamily="18" charset="0"/>
                                </a:rPr>
                              </m:ctrlPr>
                            </m:sSupPr>
                            <m:e>
                              <m:r>
                                <a:rPr lang="zh-CN" altLang="en-US" sz="2400" i="1">
                                  <a:solidFill>
                                    <a:srgbClr val="CC6600"/>
                                  </a:solidFill>
                                  <a:latin typeface="Cambria Math" panose="02040503050406030204" pitchFamily="18" charset="0"/>
                                </a:rPr>
                                <m:t>𝑥</m:t>
                              </m:r>
                            </m:e>
                            <m:sup>
                              <m:r>
                                <a:rPr lang="zh-CN" altLang="en-US" sz="2400" i="0">
                                  <a:solidFill>
                                    <a:srgbClr val="CC6600"/>
                                  </a:solidFill>
                                  <a:latin typeface="Cambria Math" panose="02040503050406030204" pitchFamily="18" charset="0"/>
                                </a:rPr>
                                <m:t>2</m:t>
                              </m:r>
                            </m:sup>
                          </m:sSup>
                        </m:den>
                      </m:f>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sSup>
                            <m:sSupPr>
                              <m:ctrlPr>
                                <a:rPr lang="zh-CN" altLang="en-US" sz="2400" i="1">
                                  <a:solidFill>
                                    <a:srgbClr val="CC6600"/>
                                  </a:solidFill>
                                  <a:latin typeface="Cambria Math" panose="02040503050406030204" pitchFamily="18" charset="0"/>
                                </a:rPr>
                              </m:ctrlPr>
                            </m:sSupPr>
                            <m:e>
                              <m:r>
                                <a:rPr lang="zh-CN" altLang="en-US" sz="2400" i="0">
                                  <a:solidFill>
                                    <a:srgbClr val="CC6600"/>
                                  </a:solidFill>
                                  <a:latin typeface="Cambria Math" panose="02040503050406030204" pitchFamily="18" charset="0"/>
                                </a:rPr>
                                <m:t>𝜕</m:t>
                              </m:r>
                            </m:e>
                            <m:sup>
                              <m:r>
                                <a:rPr lang="zh-CN" altLang="en-US" sz="2400" i="0">
                                  <a:solidFill>
                                    <a:srgbClr val="CC6600"/>
                                  </a:solidFill>
                                  <a:latin typeface="Cambria Math" panose="02040503050406030204" pitchFamily="18" charset="0"/>
                                </a:rPr>
                                <m:t>2</m:t>
                              </m:r>
                            </m:sup>
                          </m:sSup>
                          <m:r>
                            <a:rPr lang="zh-CN" altLang="en-US" sz="2400" i="1">
                              <a:solidFill>
                                <a:srgbClr val="CC6600"/>
                              </a:solidFill>
                              <a:latin typeface="Cambria Math" panose="02040503050406030204" pitchFamily="18" charset="0"/>
                            </a:rPr>
                            <m:t>𝜑</m:t>
                          </m:r>
                        </m:num>
                        <m:den>
                          <m:r>
                            <a:rPr lang="zh-CN" altLang="en-US" sz="2400" i="0">
                              <a:solidFill>
                                <a:srgbClr val="CC6600"/>
                              </a:solidFill>
                              <a:latin typeface="Cambria Math" panose="02040503050406030204" pitchFamily="18" charset="0"/>
                            </a:rPr>
                            <m:t>𝜕</m:t>
                          </m:r>
                          <m:sSup>
                            <m:sSupPr>
                              <m:ctrlPr>
                                <a:rPr lang="zh-CN" altLang="en-US" sz="2400" i="1">
                                  <a:solidFill>
                                    <a:srgbClr val="CC6600"/>
                                  </a:solidFill>
                                  <a:latin typeface="Cambria Math" panose="02040503050406030204" pitchFamily="18" charset="0"/>
                                </a:rPr>
                              </m:ctrlPr>
                            </m:sSupPr>
                            <m:e>
                              <m:r>
                                <a:rPr lang="zh-CN" altLang="en-US" sz="2400" i="1">
                                  <a:solidFill>
                                    <a:srgbClr val="CC6600"/>
                                  </a:solidFill>
                                  <a:latin typeface="Cambria Math" panose="02040503050406030204" pitchFamily="18" charset="0"/>
                                </a:rPr>
                                <m:t>𝑦</m:t>
                              </m:r>
                            </m:e>
                            <m:sup>
                              <m:r>
                                <a:rPr lang="zh-CN" altLang="en-US" sz="2400" i="0">
                                  <a:solidFill>
                                    <a:srgbClr val="CC6600"/>
                                  </a:solidFill>
                                  <a:latin typeface="Cambria Math" panose="02040503050406030204" pitchFamily="18" charset="0"/>
                                </a:rPr>
                                <m:t>2</m:t>
                              </m:r>
                            </m:sup>
                          </m:sSup>
                        </m:den>
                      </m:f>
                      <m:r>
                        <a:rPr lang="zh-CN" altLang="en-US" sz="2400" i="0">
                          <a:solidFill>
                            <a:srgbClr val="CC6600"/>
                          </a:solidFill>
                          <a:latin typeface="Cambria Math" panose="02040503050406030204" pitchFamily="18" charset="0"/>
                        </a:rPr>
                        <m:t>=0⇒</m:t>
                      </m:r>
                      <m:d>
                        <m:dPr>
                          <m:begChr m:val="{"/>
                          <m:endChr m:val=""/>
                          <m:ctrlPr>
                            <a:rPr lang="zh-CN" altLang="en-US" sz="2400" i="1">
                              <a:solidFill>
                                <a:srgbClr val="CC6600"/>
                              </a:solidFill>
                              <a:latin typeface="Cambria Math" panose="02040503050406030204" pitchFamily="18" charset="0"/>
                            </a:rPr>
                          </m:ctrlPr>
                        </m:dPr>
                        <m:e>
                          <m:m>
                            <m:mPr>
                              <m:plcHide m:val="on"/>
                              <m:mcs>
                                <m:mc>
                                  <m:mcPr>
                                    <m:count m:val="1"/>
                                    <m:mcJc m:val="center"/>
                                  </m:mcPr>
                                </m:mc>
                              </m:mcs>
                              <m:ctrlPr>
                                <a:rPr lang="zh-CN" altLang="en-US" sz="2400" i="1">
                                  <a:solidFill>
                                    <a:srgbClr val="CC6600"/>
                                  </a:solidFill>
                                  <a:latin typeface="Cambria Math" panose="02040503050406030204" pitchFamily="18" charset="0"/>
                                </a:rPr>
                              </m:ctrlPr>
                            </m:mPr>
                            <m:mr>
                              <m:e>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𝑢</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𝑥</m:t>
                                    </m:r>
                                  </m:den>
                                </m:f>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𝑣</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𝑦</m:t>
                                    </m:r>
                                  </m:den>
                                </m:f>
                                <m:r>
                                  <a:rPr lang="zh-CN" altLang="en-US" sz="2400" i="0">
                                    <a:solidFill>
                                      <a:srgbClr val="CC6600"/>
                                    </a:solidFill>
                                    <a:latin typeface="Cambria Math" panose="02040503050406030204" pitchFamily="18" charset="0"/>
                                  </a:rPr>
                                  <m:t>=0</m:t>
                                </m:r>
                              </m:e>
                            </m:mr>
                            <m:mr>
                              <m:e>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𝑣</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𝑥</m:t>
                                    </m:r>
                                  </m:den>
                                </m:f>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𝑢</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𝑦</m:t>
                                    </m:r>
                                  </m:den>
                                </m:f>
                                <m:r>
                                  <a:rPr lang="zh-CN" altLang="en-US" sz="2400" i="0">
                                    <a:solidFill>
                                      <a:srgbClr val="CC6600"/>
                                    </a:solidFill>
                                    <a:latin typeface="Cambria Math" panose="02040503050406030204" pitchFamily="18" charset="0"/>
                                  </a:rPr>
                                  <m:t>=0</m:t>
                                </m:r>
                              </m:e>
                            </m:mr>
                          </m:m>
                        </m:e>
                      </m:d>
                    </m:oMath>
                  </m:oMathPara>
                </a14:m>
                <a:endParaRPr lang="zh-CN" altLang="en-US" sz="2400" dirty="0">
                  <a:solidFill>
                    <a:srgbClr val="CC6600"/>
                  </a:solidFill>
                </a:endParaRPr>
              </a:p>
            </p:txBody>
          </p:sp>
        </mc:Choice>
        <mc:Fallback xmlns="">
          <p:sp>
            <p:nvSpPr>
              <p:cNvPr id="5" name="矩形 4">
                <a:extLst>
                  <a:ext uri="{FF2B5EF4-FFF2-40B4-BE49-F238E27FC236}">
                    <a16:creationId xmlns:a16="http://schemas.microsoft.com/office/drawing/2014/main" id="{FE09A69F-E664-48CF-8053-BB94F6BCF4DE}"/>
                  </a:ext>
                </a:extLst>
              </p:cNvPr>
              <p:cNvSpPr>
                <a:spLocks noRot="1" noChangeAspect="1" noMove="1" noResize="1" noEditPoints="1" noAdjustHandles="1" noChangeArrowheads="1" noChangeShapeType="1" noTextEdit="1"/>
              </p:cNvSpPr>
              <p:nvPr/>
            </p:nvSpPr>
            <p:spPr>
              <a:xfrm>
                <a:off x="2930094" y="4588241"/>
                <a:ext cx="4531049" cy="175714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3325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637283E-B2EF-46D9-B343-2AC8E6A2D4AE}"/>
              </a:ext>
            </a:extLst>
          </p:cNvPr>
          <p:cNvSpPr/>
          <p:nvPr/>
        </p:nvSpPr>
        <p:spPr>
          <a:xfrm>
            <a:off x="944612" y="1028927"/>
            <a:ext cx="7200800" cy="919867"/>
          </a:xfrm>
          <a:prstGeom prst="rect">
            <a:avLst/>
          </a:prstGeom>
        </p:spPr>
        <p:txBody>
          <a:bodyPr wrap="square">
            <a:spAutoFit/>
          </a:bodyPr>
          <a:lstStyle/>
          <a:p>
            <a:pPr marL="0" lvl="1" algn="just">
              <a:lnSpc>
                <a:spcPct val="120000"/>
              </a:lnSpc>
              <a:spcBef>
                <a:spcPct val="10000"/>
              </a:spcBef>
              <a:buClr>
                <a:schemeClr val="hlink"/>
              </a:buClr>
              <a:buSzPct val="70000"/>
            </a:pPr>
            <a:r>
              <a:rPr lang="zh-CN" altLang="en-US" sz="2400" dirty="0">
                <a:solidFill>
                  <a:schemeClr val="accent2">
                    <a:lumMod val="50000"/>
                  </a:schemeClr>
                </a:solidFill>
                <a:latin typeface="黑体" panose="02010609060101010101" pitchFamily="49" charset="-122"/>
                <a:ea typeface="黑体" panose="02010609060101010101" pitchFamily="49" charset="-122"/>
              </a:rPr>
              <a:t>以两个自变量</a:t>
            </a:r>
            <a:r>
              <a:rPr lang="en-US" altLang="zh-CN" sz="2400" dirty="0">
                <a:solidFill>
                  <a:schemeClr val="accent2">
                    <a:lumMod val="50000"/>
                  </a:schemeClr>
                </a:solidFill>
                <a:latin typeface="黑体" panose="02010609060101010101" pitchFamily="49" charset="-122"/>
                <a:ea typeface="黑体" panose="02010609060101010101" pitchFamily="49" charset="-122"/>
              </a:rPr>
              <a:t>x</a:t>
            </a:r>
            <a:r>
              <a:rPr lang="zh-CN" altLang="en-US" sz="2400" dirty="0">
                <a:solidFill>
                  <a:schemeClr val="accent2">
                    <a:lumMod val="50000"/>
                  </a:schemeClr>
                </a:solidFill>
                <a:latin typeface="黑体" panose="02010609060101010101" pitchFamily="49" charset="-122"/>
                <a:ea typeface="黑体" panose="02010609060101010101" pitchFamily="49" charset="-122"/>
              </a:rPr>
              <a:t>、</a:t>
            </a:r>
            <a:r>
              <a:rPr lang="en-US" altLang="zh-CN" sz="2400" dirty="0">
                <a:solidFill>
                  <a:schemeClr val="accent2">
                    <a:lumMod val="50000"/>
                  </a:schemeClr>
                </a:solidFill>
                <a:latin typeface="黑体" panose="02010609060101010101" pitchFamily="49" charset="-122"/>
                <a:ea typeface="黑体" panose="02010609060101010101" pitchFamily="49" charset="-122"/>
              </a:rPr>
              <a:t>y</a:t>
            </a:r>
            <a:r>
              <a:rPr lang="zh-CN" altLang="en-US" sz="2400" dirty="0">
                <a:solidFill>
                  <a:schemeClr val="accent2">
                    <a:lumMod val="50000"/>
                  </a:schemeClr>
                </a:solidFill>
                <a:latin typeface="黑体" panose="02010609060101010101" pitchFamily="49" charset="-122"/>
                <a:ea typeface="黑体" panose="02010609060101010101" pitchFamily="49" charset="-122"/>
              </a:rPr>
              <a:t>的偏微分方程为例，其一阶拟线性形式如下：</a:t>
            </a:r>
          </a:p>
        </p:txBody>
      </p:sp>
      <p:sp>
        <p:nvSpPr>
          <p:cNvPr id="8" name="Rectangle 12">
            <a:extLst>
              <a:ext uri="{FF2B5EF4-FFF2-40B4-BE49-F238E27FC236}">
                <a16:creationId xmlns:a16="http://schemas.microsoft.com/office/drawing/2014/main" id="{0BF92A38-867D-4ED1-95B1-6B96B8A6BC2C}"/>
              </a:ext>
            </a:extLst>
          </p:cNvPr>
          <p:cNvSpPr>
            <a:spLocks noChangeArrowheads="1"/>
          </p:cNvSpPr>
          <p:nvPr/>
        </p:nvSpPr>
        <p:spPr bwMode="auto">
          <a:xfrm>
            <a:off x="1009827" y="2981025"/>
            <a:ext cx="8075613" cy="136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indent="0" algn="just">
              <a:lnSpc>
                <a:spcPct val="120000"/>
              </a:lnSpc>
              <a:spcBef>
                <a:spcPct val="10000"/>
              </a:spcBef>
              <a:buClr>
                <a:schemeClr val="hlink"/>
              </a:buClr>
              <a:buSzPct val="70000"/>
              <a:buNone/>
            </a:pPr>
            <a:r>
              <a:rPr lang="zh-CN" altLang="en-US" sz="2400" dirty="0">
                <a:solidFill>
                  <a:schemeClr val="accent2">
                    <a:lumMod val="50000"/>
                  </a:schemeClr>
                </a:solidFill>
                <a:latin typeface="黑体" panose="02010609060101010101" pitchFamily="49" charset="-122"/>
                <a:ea typeface="黑体" panose="02010609060101010101" pitchFamily="49" charset="-122"/>
              </a:rPr>
              <a:t>式中未知函数向量</a:t>
            </a:r>
          </a:p>
          <a:p>
            <a:pPr marL="0" lvl="1" indent="0" algn="just">
              <a:lnSpc>
                <a:spcPct val="120000"/>
              </a:lnSpc>
              <a:spcBef>
                <a:spcPct val="10000"/>
              </a:spcBef>
              <a:buClr>
                <a:schemeClr val="hlink"/>
              </a:buClr>
              <a:buSzPct val="70000"/>
              <a:buNone/>
            </a:pPr>
            <a:r>
              <a:rPr lang="zh-CN" altLang="en-US" sz="2400" dirty="0">
                <a:solidFill>
                  <a:schemeClr val="accent2">
                    <a:lumMod val="50000"/>
                  </a:schemeClr>
                </a:solidFill>
                <a:latin typeface="黑体" panose="02010609060101010101" pitchFamily="49" charset="-122"/>
                <a:ea typeface="黑体" panose="02010609060101010101" pitchFamily="49" charset="-122"/>
              </a:rPr>
              <a:t>右端项向量</a:t>
            </a:r>
          </a:p>
          <a:p>
            <a:pPr marL="0" lvl="1" indent="0" algn="just">
              <a:lnSpc>
                <a:spcPct val="120000"/>
              </a:lnSpc>
              <a:spcBef>
                <a:spcPct val="10000"/>
              </a:spcBef>
              <a:buClr>
                <a:schemeClr val="hlink"/>
              </a:buClr>
              <a:buSzPct val="70000"/>
              <a:buNone/>
            </a:pPr>
            <a:r>
              <a:rPr lang="zh-CN" altLang="en-US" sz="2400" dirty="0">
                <a:solidFill>
                  <a:schemeClr val="accent2">
                    <a:lumMod val="50000"/>
                  </a:schemeClr>
                </a:solidFill>
                <a:latin typeface="黑体" panose="02010609060101010101" pitchFamily="49" charset="-122"/>
                <a:ea typeface="黑体" panose="02010609060101010101" pitchFamily="49" charset="-122"/>
              </a:rPr>
              <a:t>系数矩阵</a:t>
            </a:r>
            <a:r>
              <a:rPr lang="en-US" altLang="zh-CN" sz="2400" dirty="0">
                <a:solidFill>
                  <a:schemeClr val="accent2">
                    <a:lumMod val="50000"/>
                  </a:schemeClr>
                </a:solidFill>
                <a:latin typeface="黑体" panose="02010609060101010101" pitchFamily="49" charset="-122"/>
                <a:ea typeface="黑体" panose="02010609060101010101" pitchFamily="49" charset="-122"/>
              </a:rPr>
              <a:t>A</a:t>
            </a:r>
            <a:r>
              <a:rPr lang="zh-CN" altLang="en-US" sz="2400" dirty="0">
                <a:solidFill>
                  <a:schemeClr val="accent2">
                    <a:lumMod val="50000"/>
                  </a:schemeClr>
                </a:solidFill>
                <a:latin typeface="黑体" panose="02010609060101010101" pitchFamily="49" charset="-122"/>
                <a:ea typeface="黑体" panose="02010609060101010101" pitchFamily="49" charset="-122"/>
              </a:rPr>
              <a:t>、</a:t>
            </a:r>
            <a:r>
              <a:rPr lang="en-US" altLang="zh-CN" sz="2400" dirty="0">
                <a:solidFill>
                  <a:schemeClr val="accent2">
                    <a:lumMod val="50000"/>
                  </a:schemeClr>
                </a:solidFill>
                <a:latin typeface="黑体" panose="02010609060101010101" pitchFamily="49" charset="-122"/>
                <a:ea typeface="黑体" panose="02010609060101010101" pitchFamily="49" charset="-122"/>
              </a:rPr>
              <a:t>B</a:t>
            </a:r>
            <a:r>
              <a:rPr lang="zh-CN" altLang="en-US" sz="2400" dirty="0">
                <a:solidFill>
                  <a:schemeClr val="accent2">
                    <a:lumMod val="50000"/>
                  </a:schemeClr>
                </a:solidFill>
                <a:latin typeface="黑体" panose="02010609060101010101" pitchFamily="49" charset="-122"/>
                <a:ea typeface="黑体" panose="02010609060101010101" pitchFamily="49" charset="-122"/>
              </a:rPr>
              <a:t>是</a:t>
            </a:r>
            <a:r>
              <a:rPr lang="en-US" altLang="zh-CN" sz="2400" dirty="0" err="1">
                <a:solidFill>
                  <a:schemeClr val="accent2">
                    <a:lumMod val="50000"/>
                  </a:schemeClr>
                </a:solidFill>
                <a:latin typeface="黑体" panose="02010609060101010101" pitchFamily="49" charset="-122"/>
                <a:ea typeface="黑体" panose="02010609060101010101" pitchFamily="49" charset="-122"/>
              </a:rPr>
              <a:t>m×m</a:t>
            </a:r>
            <a:r>
              <a:rPr lang="zh-CN" altLang="en-US" sz="2400" dirty="0">
                <a:solidFill>
                  <a:schemeClr val="accent2">
                    <a:lumMod val="50000"/>
                  </a:schemeClr>
                </a:solidFill>
                <a:latin typeface="黑体" panose="02010609060101010101" pitchFamily="49" charset="-122"/>
                <a:ea typeface="黑体" panose="02010609060101010101" pitchFamily="49" charset="-122"/>
              </a:rPr>
              <a:t>阶方阵。</a:t>
            </a:r>
          </a:p>
        </p:txBody>
      </p:sp>
      <p:graphicFrame>
        <p:nvGraphicFramePr>
          <p:cNvPr id="9" name="Object 6">
            <a:extLst>
              <a:ext uri="{FF2B5EF4-FFF2-40B4-BE49-F238E27FC236}">
                <a16:creationId xmlns:a16="http://schemas.microsoft.com/office/drawing/2014/main" id="{5CF02AAD-D7A9-4BB1-A2F7-FB7C101E4F65}"/>
              </a:ext>
            </a:extLst>
          </p:cNvPr>
          <p:cNvGraphicFramePr>
            <a:graphicFrameLocks noChangeAspect="1"/>
          </p:cNvGraphicFramePr>
          <p:nvPr>
            <p:extLst>
              <p:ext uri="{D42A27DB-BD31-4B8C-83A1-F6EECF244321}">
                <p14:modId xmlns:p14="http://schemas.microsoft.com/office/powerpoint/2010/main" val="566704585"/>
              </p:ext>
            </p:extLst>
          </p:nvPr>
        </p:nvGraphicFramePr>
        <p:xfrm>
          <a:off x="2994024" y="1927585"/>
          <a:ext cx="2439988" cy="838200"/>
        </p:xfrm>
        <a:graphic>
          <a:graphicData uri="http://schemas.openxmlformats.org/presentationml/2006/ole">
            <mc:AlternateContent xmlns:mc="http://schemas.openxmlformats.org/markup-compatibility/2006">
              <mc:Choice xmlns:v="urn:schemas-microsoft-com:vml" Requires="v">
                <p:oleObj spid="_x0000_s9353" name="公式" r:id="rId3" imgW="1209655" imgH="409590" progId="Equation.3">
                  <p:embed/>
                </p:oleObj>
              </mc:Choice>
              <mc:Fallback>
                <p:oleObj name="公式" r:id="rId3" imgW="1209655" imgH="409590" progId="Equation.3">
                  <p:embed/>
                  <p:pic>
                    <p:nvPicPr>
                      <p:cNvPr id="9" name="Object 6">
                        <a:extLst>
                          <a:ext uri="{FF2B5EF4-FFF2-40B4-BE49-F238E27FC236}">
                            <a16:creationId xmlns:a16="http://schemas.microsoft.com/office/drawing/2014/main" id="{5CF02AAD-D7A9-4BB1-A2F7-FB7C101E4F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4024" y="1927585"/>
                        <a:ext cx="2439988"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7">
            <a:extLst>
              <a:ext uri="{FF2B5EF4-FFF2-40B4-BE49-F238E27FC236}">
                <a16:creationId xmlns:a16="http://schemas.microsoft.com/office/drawing/2014/main" id="{70911DC1-3DB7-4E9D-9427-454AC292BC5E}"/>
              </a:ext>
            </a:extLst>
          </p:cNvPr>
          <p:cNvGraphicFramePr>
            <a:graphicFrameLocks noChangeAspect="1"/>
          </p:cNvGraphicFramePr>
          <p:nvPr>
            <p:extLst>
              <p:ext uri="{D42A27DB-BD31-4B8C-83A1-F6EECF244321}">
                <p14:modId xmlns:p14="http://schemas.microsoft.com/office/powerpoint/2010/main" val="3782780653"/>
              </p:ext>
            </p:extLst>
          </p:nvPr>
        </p:nvGraphicFramePr>
        <p:xfrm>
          <a:off x="3680917" y="2982690"/>
          <a:ext cx="2505075" cy="482600"/>
        </p:xfrm>
        <a:graphic>
          <a:graphicData uri="http://schemas.openxmlformats.org/presentationml/2006/ole">
            <mc:AlternateContent xmlns:mc="http://schemas.openxmlformats.org/markup-compatibility/2006">
              <mc:Choice xmlns:v="urn:schemas-microsoft-com:vml" Requires="v">
                <p:oleObj spid="_x0000_s9354" name="公式" r:id="rId5" imgW="1247744" imgH="228690" progId="Equation.3">
                  <p:embed/>
                </p:oleObj>
              </mc:Choice>
              <mc:Fallback>
                <p:oleObj name="公式" r:id="rId5" imgW="1247744" imgH="228690" progId="Equation.3">
                  <p:embed/>
                  <p:pic>
                    <p:nvPicPr>
                      <p:cNvPr id="10" name="Object 7">
                        <a:extLst>
                          <a:ext uri="{FF2B5EF4-FFF2-40B4-BE49-F238E27FC236}">
                            <a16:creationId xmlns:a16="http://schemas.microsoft.com/office/drawing/2014/main" id="{70911DC1-3DB7-4E9D-9427-454AC292BC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0917" y="2982690"/>
                        <a:ext cx="2505075"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8">
            <a:extLst>
              <a:ext uri="{FF2B5EF4-FFF2-40B4-BE49-F238E27FC236}">
                <a16:creationId xmlns:a16="http://schemas.microsoft.com/office/drawing/2014/main" id="{EB141EDE-16E8-4D0A-81E0-FFB70AE24FF6}"/>
              </a:ext>
            </a:extLst>
          </p:cNvPr>
          <p:cNvGraphicFramePr>
            <a:graphicFrameLocks noChangeAspect="1"/>
          </p:cNvGraphicFramePr>
          <p:nvPr>
            <p:extLst>
              <p:ext uri="{D42A27DB-BD31-4B8C-83A1-F6EECF244321}">
                <p14:modId xmlns:p14="http://schemas.microsoft.com/office/powerpoint/2010/main" val="2949799527"/>
              </p:ext>
            </p:extLst>
          </p:nvPr>
        </p:nvGraphicFramePr>
        <p:xfrm>
          <a:off x="2994025" y="3465290"/>
          <a:ext cx="2436813" cy="482600"/>
        </p:xfrm>
        <a:graphic>
          <a:graphicData uri="http://schemas.openxmlformats.org/presentationml/2006/ole">
            <mc:AlternateContent xmlns:mc="http://schemas.openxmlformats.org/markup-compatibility/2006">
              <mc:Choice xmlns:v="urn:schemas-microsoft-com:vml" Requires="v">
                <p:oleObj spid="_x0000_s9355" name="公式" r:id="rId7" imgW="1209655" imgH="228690" progId="Equation.3">
                  <p:embed/>
                </p:oleObj>
              </mc:Choice>
              <mc:Fallback>
                <p:oleObj name="公式" r:id="rId7" imgW="1209655" imgH="228690" progId="Equation.3">
                  <p:embed/>
                  <p:pic>
                    <p:nvPicPr>
                      <p:cNvPr id="11" name="Object 8">
                        <a:extLst>
                          <a:ext uri="{FF2B5EF4-FFF2-40B4-BE49-F238E27FC236}">
                            <a16:creationId xmlns:a16="http://schemas.microsoft.com/office/drawing/2014/main" id="{EB141EDE-16E8-4D0A-81E0-FFB70AE24F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4025" y="3465290"/>
                        <a:ext cx="2436813"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09996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body" sz="half" idx="1"/>
          </p:nvPr>
        </p:nvSpPr>
        <p:spPr>
          <a:xfrm>
            <a:off x="767408" y="1251647"/>
            <a:ext cx="8207375" cy="3763723"/>
          </a:xfr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wrap="square">
            <a:spAutoFit/>
          </a:bodyPr>
          <a:lstStyle/>
          <a:p>
            <a:pPr marL="0" lvl="1" indent="0" algn="just" eaLnBrk="0" hangingPunct="0">
              <a:lnSpc>
                <a:spcPct val="120000"/>
              </a:lnSpc>
              <a:spcBef>
                <a:spcPct val="10000"/>
              </a:spcBef>
              <a:buClr>
                <a:schemeClr val="hlink"/>
              </a:buClr>
              <a:buSzPct val="70000"/>
              <a:buNone/>
            </a:pPr>
            <a:r>
              <a:rPr lang="zh-CN" altLang="en-US" dirty="0">
                <a:solidFill>
                  <a:schemeClr val="accent2">
                    <a:lumMod val="50000"/>
                  </a:schemeClr>
                </a:solidFill>
                <a:latin typeface="黑体" panose="02010609060101010101" pitchFamily="49" charset="-122"/>
                <a:ea typeface="黑体" panose="02010609060101010101" pitchFamily="49" charset="-122"/>
              </a:rPr>
              <a:t>如果特征方程</a:t>
            </a:r>
          </a:p>
          <a:p>
            <a:pPr marL="742950" lvl="2" indent="-342900" algn="just" eaLnBrk="0" hangingPunct="0">
              <a:lnSpc>
                <a:spcPct val="120000"/>
              </a:lnSpc>
              <a:spcBef>
                <a:spcPct val="10000"/>
              </a:spcBef>
              <a:buClr>
                <a:schemeClr val="hlink"/>
              </a:buClr>
              <a:buSzPct val="70000"/>
              <a:buFont typeface="Wingdings" panose="05000000000000000000" pitchFamily="2" charset="2"/>
              <a:buChar char="p"/>
            </a:pPr>
            <a:r>
              <a:rPr lang="zh-CN" altLang="en-US" dirty="0">
                <a:solidFill>
                  <a:schemeClr val="accent2">
                    <a:lumMod val="50000"/>
                  </a:schemeClr>
                </a:solidFill>
                <a:latin typeface="黑体" panose="02010609060101010101" pitchFamily="49" charset="-122"/>
                <a:ea typeface="黑体" panose="02010609060101010101" pitchFamily="49" charset="-122"/>
              </a:rPr>
              <a:t>有</a:t>
            </a:r>
            <a:r>
              <a:rPr lang="en-US" altLang="zh-CN" dirty="0">
                <a:solidFill>
                  <a:schemeClr val="accent2">
                    <a:lumMod val="50000"/>
                  </a:schemeClr>
                </a:solidFill>
                <a:latin typeface="黑体" panose="02010609060101010101" pitchFamily="49" charset="-122"/>
                <a:ea typeface="黑体" panose="02010609060101010101" pitchFamily="49" charset="-122"/>
              </a:rPr>
              <a:t>m</a:t>
            </a:r>
            <a:r>
              <a:rPr lang="zh-CN" altLang="en-US" dirty="0">
                <a:solidFill>
                  <a:schemeClr val="accent2">
                    <a:lumMod val="50000"/>
                  </a:schemeClr>
                </a:solidFill>
                <a:latin typeface="黑体" panose="02010609060101010101" pitchFamily="49" charset="-122"/>
                <a:ea typeface="黑体" panose="02010609060101010101" pitchFamily="49" charset="-122"/>
              </a:rPr>
              <a:t>个实根，且互不相同，方程是严格双曲型的。</a:t>
            </a:r>
          </a:p>
          <a:p>
            <a:pPr marL="742950" lvl="2" indent="-342900" algn="just" eaLnBrk="0" hangingPunct="0">
              <a:lnSpc>
                <a:spcPct val="120000"/>
              </a:lnSpc>
              <a:spcBef>
                <a:spcPct val="10000"/>
              </a:spcBef>
              <a:buClr>
                <a:schemeClr val="hlink"/>
              </a:buClr>
              <a:buSzPct val="70000"/>
              <a:buFont typeface="Wingdings" panose="05000000000000000000" pitchFamily="2" charset="2"/>
              <a:buChar char="p"/>
            </a:pPr>
            <a:r>
              <a:rPr lang="zh-CN" altLang="en-US" dirty="0">
                <a:solidFill>
                  <a:schemeClr val="accent2">
                    <a:lumMod val="50000"/>
                  </a:schemeClr>
                </a:solidFill>
                <a:latin typeface="黑体" panose="02010609060101010101" pitchFamily="49" charset="-122"/>
                <a:ea typeface="黑体" panose="02010609060101010101" pitchFamily="49" charset="-122"/>
              </a:rPr>
              <a:t>有</a:t>
            </a:r>
            <a:r>
              <a:rPr lang="en-US" altLang="zh-CN" dirty="0">
                <a:solidFill>
                  <a:schemeClr val="accent2">
                    <a:lumMod val="50000"/>
                  </a:schemeClr>
                </a:solidFill>
                <a:latin typeface="黑体" panose="02010609060101010101" pitchFamily="49" charset="-122"/>
                <a:ea typeface="黑体" panose="02010609060101010101" pitchFamily="49" charset="-122"/>
              </a:rPr>
              <a:t>m</a:t>
            </a:r>
            <a:r>
              <a:rPr lang="zh-CN" altLang="en-US" dirty="0">
                <a:solidFill>
                  <a:schemeClr val="accent2">
                    <a:lumMod val="50000"/>
                  </a:schemeClr>
                </a:solidFill>
                <a:latin typeface="黑体" panose="02010609060101010101" pitchFamily="49" charset="-122"/>
                <a:ea typeface="黑体" panose="02010609060101010101" pitchFamily="49" charset="-122"/>
              </a:rPr>
              <a:t>个实根，且为</a:t>
            </a:r>
            <a:r>
              <a:rPr lang="en-US" altLang="zh-CN" dirty="0">
                <a:solidFill>
                  <a:schemeClr val="accent2">
                    <a:lumMod val="50000"/>
                  </a:schemeClr>
                </a:solidFill>
                <a:latin typeface="黑体" panose="02010609060101010101" pitchFamily="49" charset="-122"/>
                <a:ea typeface="黑体" panose="02010609060101010101" pitchFamily="49" charset="-122"/>
              </a:rPr>
              <a:t>m</a:t>
            </a:r>
            <a:r>
              <a:rPr lang="zh-CN" altLang="en-US" dirty="0">
                <a:solidFill>
                  <a:schemeClr val="accent2">
                    <a:lumMod val="50000"/>
                  </a:schemeClr>
                </a:solidFill>
                <a:latin typeface="黑体" panose="02010609060101010101" pitchFamily="49" charset="-122"/>
                <a:ea typeface="黑体" panose="02010609060101010101" pitchFamily="49" charset="-122"/>
              </a:rPr>
              <a:t>重根，方程是严格抛物型的。</a:t>
            </a:r>
          </a:p>
          <a:p>
            <a:pPr marL="742950" lvl="2" indent="-342900" algn="just" eaLnBrk="0" hangingPunct="0">
              <a:lnSpc>
                <a:spcPct val="120000"/>
              </a:lnSpc>
              <a:spcBef>
                <a:spcPct val="10000"/>
              </a:spcBef>
              <a:buClr>
                <a:schemeClr val="hlink"/>
              </a:buClr>
              <a:buSzPct val="70000"/>
              <a:buFont typeface="Wingdings" panose="05000000000000000000" pitchFamily="2" charset="2"/>
              <a:buChar char="p"/>
            </a:pPr>
            <a:r>
              <a:rPr lang="zh-CN" altLang="en-US" dirty="0">
                <a:solidFill>
                  <a:schemeClr val="accent2">
                    <a:lumMod val="50000"/>
                  </a:schemeClr>
                </a:solidFill>
                <a:latin typeface="黑体" panose="02010609060101010101" pitchFamily="49" charset="-122"/>
                <a:ea typeface="黑体" panose="02010609060101010101" pitchFamily="49" charset="-122"/>
              </a:rPr>
              <a:t>有</a:t>
            </a:r>
            <a:r>
              <a:rPr lang="en-US" altLang="zh-CN" dirty="0">
                <a:solidFill>
                  <a:schemeClr val="accent2">
                    <a:lumMod val="50000"/>
                  </a:schemeClr>
                </a:solidFill>
                <a:latin typeface="黑体" panose="02010609060101010101" pitchFamily="49" charset="-122"/>
                <a:ea typeface="黑体" panose="02010609060101010101" pitchFamily="49" charset="-122"/>
              </a:rPr>
              <a:t>m</a:t>
            </a:r>
            <a:r>
              <a:rPr lang="zh-CN" altLang="en-US" dirty="0">
                <a:solidFill>
                  <a:schemeClr val="accent2">
                    <a:lumMod val="50000"/>
                  </a:schemeClr>
                </a:solidFill>
                <a:latin typeface="黑体" panose="02010609060101010101" pitchFamily="49" charset="-122"/>
                <a:ea typeface="黑体" panose="02010609060101010101" pitchFamily="49" charset="-122"/>
              </a:rPr>
              <a:t>个复数根，方程是严格椭圆型的。</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742950" lvl="2" indent="-342900" algn="just" eaLnBrk="0" hangingPunct="0">
              <a:lnSpc>
                <a:spcPct val="120000"/>
              </a:lnSpc>
              <a:spcBef>
                <a:spcPct val="10000"/>
              </a:spcBef>
              <a:buClr>
                <a:schemeClr val="hlink"/>
              </a:buClr>
              <a:buSzPct val="70000"/>
              <a:buFont typeface="Wingdings" panose="05000000000000000000" pitchFamily="2" charset="2"/>
              <a:buChar char="p"/>
            </a:pPr>
            <a:endParaRPr lang="zh-CN" altLang="en-US" dirty="0">
              <a:solidFill>
                <a:schemeClr val="accent2">
                  <a:lumMod val="50000"/>
                </a:schemeClr>
              </a:solidFill>
              <a:latin typeface="黑体" panose="02010609060101010101" pitchFamily="49" charset="-122"/>
              <a:ea typeface="黑体" panose="02010609060101010101" pitchFamily="49" charset="-122"/>
            </a:endParaRPr>
          </a:p>
          <a:p>
            <a:pPr marL="400050" lvl="2" indent="0" algn="just" eaLnBrk="0" hangingPunct="0">
              <a:lnSpc>
                <a:spcPct val="120000"/>
              </a:lnSpc>
              <a:spcBef>
                <a:spcPct val="10000"/>
              </a:spcBef>
              <a:buClr>
                <a:schemeClr val="hlink"/>
              </a:buClr>
              <a:buSzPct val="70000"/>
              <a:buNone/>
            </a:pPr>
            <a:r>
              <a:rPr lang="en-US" altLang="zh-CN" dirty="0">
                <a:solidFill>
                  <a:schemeClr val="accent2">
                    <a:lumMod val="50000"/>
                  </a:schemeClr>
                </a:solidFill>
                <a:latin typeface="黑体" panose="02010609060101010101" pitchFamily="49" charset="-122"/>
                <a:ea typeface="黑体" panose="02010609060101010101" pitchFamily="49" charset="-122"/>
              </a:rPr>
              <a:t>m</a:t>
            </a:r>
            <a:r>
              <a:rPr lang="zh-CN" altLang="en-US" dirty="0">
                <a:solidFill>
                  <a:schemeClr val="accent2">
                    <a:lumMod val="50000"/>
                  </a:schemeClr>
                </a:solidFill>
                <a:latin typeface="黑体" panose="02010609060101010101" pitchFamily="49" charset="-122"/>
                <a:ea typeface="黑体" panose="02010609060101010101" pitchFamily="49" charset="-122"/>
              </a:rPr>
              <a:t>个根中可能有部分相异实根，部分复根；或者均为实根，但有一个</a:t>
            </a:r>
            <a:r>
              <a:rPr lang="en-US" altLang="zh-CN" dirty="0">
                <a:solidFill>
                  <a:schemeClr val="accent2">
                    <a:lumMod val="50000"/>
                  </a:schemeClr>
                </a:solidFill>
                <a:latin typeface="黑体" panose="02010609060101010101" pitchFamily="49" charset="-122"/>
                <a:ea typeface="黑体" panose="02010609060101010101" pitchFamily="49" charset="-122"/>
              </a:rPr>
              <a:t>k</a:t>
            </a:r>
            <a:r>
              <a:rPr lang="zh-CN" altLang="en-US" dirty="0">
                <a:solidFill>
                  <a:schemeClr val="accent2">
                    <a:lumMod val="50000"/>
                  </a:schemeClr>
                </a:solidFill>
                <a:latin typeface="黑体" panose="02010609060101010101" pitchFamily="49" charset="-122"/>
                <a:ea typeface="黑体" panose="02010609060101010101" pitchFamily="49" charset="-122"/>
              </a:rPr>
              <a:t>重实根，其余为相异实根，则为组合型的，如双曲</a:t>
            </a:r>
            <a:r>
              <a:rPr lang="en-US" altLang="zh-CN" dirty="0">
                <a:solidFill>
                  <a:schemeClr val="accent2">
                    <a:lumMod val="50000"/>
                  </a:schemeClr>
                </a:solidFill>
                <a:latin typeface="黑体" panose="02010609060101010101" pitchFamily="49" charset="-122"/>
                <a:ea typeface="黑体" panose="02010609060101010101" pitchFamily="49" charset="-122"/>
              </a:rPr>
              <a:t>-</a:t>
            </a:r>
            <a:r>
              <a:rPr lang="zh-CN" altLang="en-US" dirty="0">
                <a:solidFill>
                  <a:schemeClr val="accent2">
                    <a:lumMod val="50000"/>
                  </a:schemeClr>
                </a:solidFill>
                <a:latin typeface="黑体" panose="02010609060101010101" pitchFamily="49" charset="-122"/>
                <a:ea typeface="黑体" panose="02010609060101010101" pitchFamily="49" charset="-122"/>
              </a:rPr>
              <a:t>椭圆型和双曲</a:t>
            </a:r>
            <a:r>
              <a:rPr lang="en-US" altLang="zh-CN" dirty="0">
                <a:solidFill>
                  <a:schemeClr val="accent2">
                    <a:lumMod val="50000"/>
                  </a:schemeClr>
                </a:solidFill>
                <a:latin typeface="黑体" panose="02010609060101010101" pitchFamily="49" charset="-122"/>
                <a:ea typeface="黑体" panose="02010609060101010101" pitchFamily="49" charset="-122"/>
              </a:rPr>
              <a:t>-</a:t>
            </a:r>
            <a:r>
              <a:rPr lang="zh-CN" altLang="en-US" dirty="0">
                <a:solidFill>
                  <a:schemeClr val="accent2">
                    <a:lumMod val="50000"/>
                  </a:schemeClr>
                </a:solidFill>
                <a:latin typeface="黑体" panose="02010609060101010101" pitchFamily="49" charset="-122"/>
                <a:ea typeface="黑体" panose="02010609060101010101" pitchFamily="49" charset="-122"/>
              </a:rPr>
              <a:t>抛物型。     </a:t>
            </a:r>
          </a:p>
        </p:txBody>
      </p:sp>
      <p:graphicFrame>
        <p:nvGraphicFramePr>
          <p:cNvPr id="58371" name="Object 3"/>
          <p:cNvGraphicFramePr>
            <a:graphicFrameLocks noGrp="1" noChangeAspect="1"/>
          </p:cNvGraphicFramePr>
          <p:nvPr>
            <p:ph sz="half" idx="2"/>
            <p:extLst>
              <p:ext uri="{D42A27DB-BD31-4B8C-83A1-F6EECF244321}">
                <p14:modId xmlns:p14="http://schemas.microsoft.com/office/powerpoint/2010/main" val="538551702"/>
              </p:ext>
            </p:extLst>
          </p:nvPr>
        </p:nvGraphicFramePr>
        <p:xfrm>
          <a:off x="2837603" y="1251646"/>
          <a:ext cx="1824037" cy="557212"/>
        </p:xfrm>
        <a:graphic>
          <a:graphicData uri="http://schemas.openxmlformats.org/presentationml/2006/ole">
            <mc:AlternateContent xmlns:mc="http://schemas.openxmlformats.org/markup-compatibility/2006">
              <mc:Choice xmlns:v="urn:schemas-microsoft-com:vml" Requires="v">
                <p:oleObj spid="_x0000_s10287" name="公式" r:id="rId3" imgW="904945" imgH="266760" progId="Equation.3">
                  <p:embed/>
                </p:oleObj>
              </mc:Choice>
              <mc:Fallback>
                <p:oleObj name="公式" r:id="rId3" imgW="904945" imgH="266760" progId="Equation.3">
                  <p:embed/>
                  <p:pic>
                    <p:nvPicPr>
                      <p:cNvPr id="5837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7603" y="1251646"/>
                        <a:ext cx="1824037" cy="55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7266080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4498C4DF-CD82-40AA-A155-6A85E893C91B}"/>
                  </a:ext>
                </a:extLst>
              </p:cNvPr>
              <p:cNvSpPr/>
              <p:nvPr/>
            </p:nvSpPr>
            <p:spPr>
              <a:xfrm>
                <a:off x="1703512" y="892301"/>
                <a:ext cx="7411068" cy="1757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400" i="1" smtClean="0">
                              <a:solidFill>
                                <a:srgbClr val="CC6600"/>
                              </a:solidFill>
                              <a:latin typeface="Cambria Math" panose="02040503050406030204" pitchFamily="18" charset="0"/>
                            </a:rPr>
                          </m:ctrlPr>
                        </m:fPr>
                        <m:num>
                          <m:sSup>
                            <m:sSupPr>
                              <m:ctrlPr>
                                <a:rPr lang="zh-CN" altLang="en-US" sz="2400" i="1">
                                  <a:solidFill>
                                    <a:srgbClr val="CC6600"/>
                                  </a:solidFill>
                                  <a:latin typeface="Cambria Math" panose="02040503050406030204" pitchFamily="18" charset="0"/>
                                </a:rPr>
                              </m:ctrlPr>
                            </m:sSupPr>
                            <m:e>
                              <m:r>
                                <a:rPr lang="zh-CN" altLang="en-US" sz="2400">
                                  <a:solidFill>
                                    <a:srgbClr val="CC6600"/>
                                  </a:solidFill>
                                  <a:latin typeface="Cambria Math" panose="02040503050406030204" pitchFamily="18" charset="0"/>
                                </a:rPr>
                                <m:t>𝜕</m:t>
                              </m:r>
                            </m:e>
                            <m:sup>
                              <m:r>
                                <a:rPr lang="zh-CN" altLang="en-US" sz="2400" i="0">
                                  <a:solidFill>
                                    <a:srgbClr val="CC6600"/>
                                  </a:solidFill>
                                  <a:latin typeface="Cambria Math" panose="02040503050406030204" pitchFamily="18" charset="0"/>
                                </a:rPr>
                                <m:t>2</m:t>
                              </m:r>
                            </m:sup>
                          </m:sSup>
                          <m:r>
                            <a:rPr lang="zh-CN" altLang="en-US" sz="2400" i="1">
                              <a:solidFill>
                                <a:srgbClr val="CC6600"/>
                              </a:solidFill>
                              <a:latin typeface="Cambria Math" panose="02040503050406030204" pitchFamily="18" charset="0"/>
                            </a:rPr>
                            <m:t>𝜑</m:t>
                          </m:r>
                        </m:num>
                        <m:den>
                          <m:r>
                            <a:rPr lang="zh-CN" altLang="en-US" sz="2400" i="0">
                              <a:solidFill>
                                <a:srgbClr val="CC6600"/>
                              </a:solidFill>
                              <a:latin typeface="Cambria Math" panose="02040503050406030204" pitchFamily="18" charset="0"/>
                            </a:rPr>
                            <m:t>𝜕</m:t>
                          </m:r>
                          <m:sSup>
                            <m:sSupPr>
                              <m:ctrlPr>
                                <a:rPr lang="zh-CN" altLang="en-US" sz="2400" i="1">
                                  <a:solidFill>
                                    <a:srgbClr val="CC6600"/>
                                  </a:solidFill>
                                  <a:latin typeface="Cambria Math" panose="02040503050406030204" pitchFamily="18" charset="0"/>
                                </a:rPr>
                              </m:ctrlPr>
                            </m:sSupPr>
                            <m:e>
                              <m:r>
                                <a:rPr lang="zh-CN" altLang="en-US" sz="2400" i="1">
                                  <a:solidFill>
                                    <a:srgbClr val="CC6600"/>
                                  </a:solidFill>
                                  <a:latin typeface="Cambria Math" panose="02040503050406030204" pitchFamily="18" charset="0"/>
                                </a:rPr>
                                <m:t>𝑥</m:t>
                              </m:r>
                            </m:e>
                            <m:sup>
                              <m:r>
                                <a:rPr lang="zh-CN" altLang="en-US" sz="2400" i="0">
                                  <a:solidFill>
                                    <a:srgbClr val="CC6600"/>
                                  </a:solidFill>
                                  <a:latin typeface="Cambria Math" panose="02040503050406030204" pitchFamily="18" charset="0"/>
                                </a:rPr>
                                <m:t>2</m:t>
                              </m:r>
                            </m:sup>
                          </m:sSup>
                        </m:den>
                      </m:f>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sSup>
                            <m:sSupPr>
                              <m:ctrlPr>
                                <a:rPr lang="zh-CN" altLang="en-US" sz="2400" i="1">
                                  <a:solidFill>
                                    <a:srgbClr val="CC6600"/>
                                  </a:solidFill>
                                  <a:latin typeface="Cambria Math" panose="02040503050406030204" pitchFamily="18" charset="0"/>
                                </a:rPr>
                              </m:ctrlPr>
                            </m:sSupPr>
                            <m:e>
                              <m:r>
                                <a:rPr lang="zh-CN" altLang="en-US" sz="2400" i="0">
                                  <a:solidFill>
                                    <a:srgbClr val="CC6600"/>
                                  </a:solidFill>
                                  <a:latin typeface="Cambria Math" panose="02040503050406030204" pitchFamily="18" charset="0"/>
                                </a:rPr>
                                <m:t>𝜕</m:t>
                              </m:r>
                            </m:e>
                            <m:sup>
                              <m:r>
                                <a:rPr lang="zh-CN" altLang="en-US" sz="2400" i="0">
                                  <a:solidFill>
                                    <a:srgbClr val="CC6600"/>
                                  </a:solidFill>
                                  <a:latin typeface="Cambria Math" panose="02040503050406030204" pitchFamily="18" charset="0"/>
                                </a:rPr>
                                <m:t>2</m:t>
                              </m:r>
                            </m:sup>
                          </m:sSup>
                          <m:r>
                            <a:rPr lang="zh-CN" altLang="en-US" sz="2400" i="1">
                              <a:solidFill>
                                <a:srgbClr val="CC6600"/>
                              </a:solidFill>
                              <a:latin typeface="Cambria Math" panose="02040503050406030204" pitchFamily="18" charset="0"/>
                            </a:rPr>
                            <m:t>𝜑</m:t>
                          </m:r>
                        </m:num>
                        <m:den>
                          <m:r>
                            <a:rPr lang="zh-CN" altLang="en-US" sz="2400" i="0">
                              <a:solidFill>
                                <a:srgbClr val="CC6600"/>
                              </a:solidFill>
                              <a:latin typeface="Cambria Math" panose="02040503050406030204" pitchFamily="18" charset="0"/>
                            </a:rPr>
                            <m:t>𝜕</m:t>
                          </m:r>
                          <m:sSup>
                            <m:sSupPr>
                              <m:ctrlPr>
                                <a:rPr lang="zh-CN" altLang="en-US" sz="2400" i="1">
                                  <a:solidFill>
                                    <a:srgbClr val="CC6600"/>
                                  </a:solidFill>
                                  <a:latin typeface="Cambria Math" panose="02040503050406030204" pitchFamily="18" charset="0"/>
                                </a:rPr>
                              </m:ctrlPr>
                            </m:sSupPr>
                            <m:e>
                              <m:r>
                                <a:rPr lang="zh-CN" altLang="en-US" sz="2400" i="1">
                                  <a:solidFill>
                                    <a:srgbClr val="CC6600"/>
                                  </a:solidFill>
                                  <a:latin typeface="Cambria Math" panose="02040503050406030204" pitchFamily="18" charset="0"/>
                                </a:rPr>
                                <m:t>𝑦</m:t>
                              </m:r>
                            </m:e>
                            <m:sup>
                              <m:r>
                                <a:rPr lang="zh-CN" altLang="en-US" sz="2400" i="0">
                                  <a:solidFill>
                                    <a:srgbClr val="CC6600"/>
                                  </a:solidFill>
                                  <a:latin typeface="Cambria Math" panose="02040503050406030204" pitchFamily="18" charset="0"/>
                                </a:rPr>
                                <m:t>2</m:t>
                              </m:r>
                            </m:sup>
                          </m:sSup>
                        </m:den>
                      </m:f>
                      <m:r>
                        <a:rPr lang="zh-CN" altLang="en-US" sz="2400" i="0">
                          <a:solidFill>
                            <a:srgbClr val="CC6600"/>
                          </a:solidFill>
                          <a:latin typeface="Cambria Math" panose="02040503050406030204" pitchFamily="18" charset="0"/>
                        </a:rPr>
                        <m:t>=0⇒</m:t>
                      </m:r>
                      <m:d>
                        <m:dPr>
                          <m:begChr m:val="{"/>
                          <m:endChr m:val=""/>
                          <m:ctrlPr>
                            <a:rPr lang="zh-CN" altLang="en-US" sz="2400" i="1">
                              <a:solidFill>
                                <a:srgbClr val="CC6600"/>
                              </a:solidFill>
                              <a:latin typeface="Cambria Math" panose="02040503050406030204" pitchFamily="18" charset="0"/>
                            </a:rPr>
                          </m:ctrlPr>
                        </m:dPr>
                        <m:e>
                          <m:m>
                            <m:mPr>
                              <m:plcHide m:val="on"/>
                              <m:mcs>
                                <m:mc>
                                  <m:mcPr>
                                    <m:count m:val="1"/>
                                    <m:mcJc m:val="center"/>
                                  </m:mcPr>
                                </m:mc>
                              </m:mcs>
                              <m:ctrlPr>
                                <a:rPr lang="zh-CN" altLang="en-US" sz="2400" i="1">
                                  <a:solidFill>
                                    <a:srgbClr val="CC6600"/>
                                  </a:solidFill>
                                  <a:latin typeface="Cambria Math" panose="02040503050406030204" pitchFamily="18" charset="0"/>
                                </a:rPr>
                              </m:ctrlPr>
                            </m:mPr>
                            <m:mr>
                              <m:e>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𝑢</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𝑥</m:t>
                                    </m:r>
                                  </m:den>
                                </m:f>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𝑣</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𝑦</m:t>
                                    </m:r>
                                  </m:den>
                                </m:f>
                                <m:r>
                                  <a:rPr lang="zh-CN" altLang="en-US" sz="2400" i="0">
                                    <a:solidFill>
                                      <a:srgbClr val="CC6600"/>
                                    </a:solidFill>
                                    <a:latin typeface="Cambria Math" panose="02040503050406030204" pitchFamily="18" charset="0"/>
                                  </a:rPr>
                                  <m:t>=0</m:t>
                                </m:r>
                              </m:e>
                            </m:mr>
                            <m:mr>
                              <m:e>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𝑣</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𝑥</m:t>
                                    </m:r>
                                  </m:den>
                                </m:f>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𝑢</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𝑦</m:t>
                                    </m:r>
                                  </m:den>
                                </m:f>
                                <m:r>
                                  <a:rPr lang="zh-CN" altLang="en-US" sz="2400" i="0">
                                    <a:solidFill>
                                      <a:srgbClr val="CC6600"/>
                                    </a:solidFill>
                                    <a:latin typeface="Cambria Math" panose="02040503050406030204" pitchFamily="18" charset="0"/>
                                  </a:rPr>
                                  <m:t>=0</m:t>
                                </m:r>
                              </m:e>
                            </m:mr>
                          </m:m>
                        </m:e>
                      </m:d>
                      <m:r>
                        <a:rPr lang="zh-CN" altLang="en-US" sz="2400" i="0">
                          <a:solidFill>
                            <a:srgbClr val="CC6600"/>
                          </a:solidFill>
                          <a:latin typeface="Cambria Math" panose="02040503050406030204" pitchFamily="18" charset="0"/>
                        </a:rPr>
                        <m:t>⇒</m:t>
                      </m:r>
                      <m:r>
                        <a:rPr lang="en-US" altLang="zh-CN" sz="2400" b="1" i="1">
                          <a:solidFill>
                            <a:srgbClr val="CC6600"/>
                          </a:solidFill>
                          <a:latin typeface="Cambria Math" panose="02040503050406030204" pitchFamily="18" charset="0"/>
                        </a:rPr>
                        <m:t>𝑨</m:t>
                      </m:r>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b="1" i="1">
                              <a:solidFill>
                                <a:srgbClr val="CC6600"/>
                              </a:solidFill>
                              <a:latin typeface="Cambria Math" panose="02040503050406030204" pitchFamily="18" charset="0"/>
                            </a:rPr>
                            <m:t>𝑼</m:t>
                          </m:r>
                        </m:num>
                        <m:den>
                          <m:r>
                            <a:rPr lang="zh-CN" altLang="en-US" sz="2400" b="0" i="0">
                              <a:solidFill>
                                <a:srgbClr val="CC6600"/>
                              </a:solidFill>
                              <a:latin typeface="Cambria Math" panose="02040503050406030204" pitchFamily="18" charset="0"/>
                            </a:rPr>
                            <m:t>𝜕</m:t>
                          </m:r>
                          <m:r>
                            <a:rPr lang="zh-CN" altLang="en-US" sz="2400" b="0" i="1">
                              <a:solidFill>
                                <a:srgbClr val="CC6600"/>
                              </a:solidFill>
                              <a:latin typeface="Cambria Math" panose="02040503050406030204" pitchFamily="18" charset="0"/>
                            </a:rPr>
                            <m:t>𝑥</m:t>
                          </m:r>
                        </m:den>
                      </m:f>
                      <m:r>
                        <a:rPr lang="zh-CN" altLang="en-US" sz="2400" b="0" i="0">
                          <a:solidFill>
                            <a:srgbClr val="CC6600"/>
                          </a:solidFill>
                          <a:latin typeface="Cambria Math" panose="02040503050406030204" pitchFamily="18" charset="0"/>
                        </a:rPr>
                        <m:t>+</m:t>
                      </m:r>
                      <m:r>
                        <a:rPr lang="en-US" altLang="zh-CN" sz="2400" b="1" i="1" smtClean="0">
                          <a:solidFill>
                            <a:srgbClr val="CC6600"/>
                          </a:solidFill>
                          <a:latin typeface="Cambria Math" panose="02040503050406030204" pitchFamily="18" charset="0"/>
                        </a:rPr>
                        <m:t>𝑩</m:t>
                      </m:r>
                      <m:f>
                        <m:fPr>
                          <m:ctrlPr>
                            <a:rPr lang="zh-CN" altLang="en-US" sz="2400" b="1" i="1">
                              <a:solidFill>
                                <a:srgbClr val="CC6600"/>
                              </a:solidFill>
                              <a:latin typeface="Cambria Math" panose="02040503050406030204" pitchFamily="18" charset="0"/>
                            </a:rPr>
                          </m:ctrlPr>
                        </m:fPr>
                        <m:num>
                          <m:r>
                            <a:rPr lang="zh-CN" altLang="en-US" sz="2400" b="0" i="0">
                              <a:solidFill>
                                <a:srgbClr val="CC6600"/>
                              </a:solidFill>
                              <a:latin typeface="Cambria Math" panose="02040503050406030204" pitchFamily="18" charset="0"/>
                            </a:rPr>
                            <m:t>𝜕</m:t>
                          </m:r>
                          <m:r>
                            <a:rPr lang="zh-CN" altLang="en-US" sz="2400" b="1" i="1">
                              <a:solidFill>
                                <a:srgbClr val="CC6600"/>
                              </a:solidFill>
                              <a:latin typeface="Cambria Math" panose="02040503050406030204" pitchFamily="18" charset="0"/>
                            </a:rPr>
                            <m:t>𝑼</m:t>
                          </m:r>
                        </m:num>
                        <m:den>
                          <m:r>
                            <a:rPr lang="zh-CN" altLang="en-US" sz="2400" b="0" i="0">
                              <a:solidFill>
                                <a:srgbClr val="CC6600"/>
                              </a:solidFill>
                              <a:latin typeface="Cambria Math" panose="02040503050406030204" pitchFamily="18" charset="0"/>
                            </a:rPr>
                            <m:t>𝜕</m:t>
                          </m:r>
                          <m:r>
                            <a:rPr lang="zh-CN" altLang="en-US" sz="2400" b="0" i="1">
                              <a:solidFill>
                                <a:srgbClr val="CC6600"/>
                              </a:solidFill>
                              <a:latin typeface="Cambria Math" panose="02040503050406030204" pitchFamily="18" charset="0"/>
                            </a:rPr>
                            <m:t>𝑦</m:t>
                          </m:r>
                        </m:den>
                      </m:f>
                      <m:r>
                        <a:rPr lang="zh-CN" altLang="en-US" sz="2400" b="0" i="0">
                          <a:solidFill>
                            <a:srgbClr val="CC6600"/>
                          </a:solidFill>
                          <a:latin typeface="Cambria Math" panose="02040503050406030204" pitchFamily="18" charset="0"/>
                        </a:rPr>
                        <m:t>=0</m:t>
                      </m:r>
                    </m:oMath>
                  </m:oMathPara>
                </a14:m>
                <a:endParaRPr lang="zh-CN" altLang="en-US" sz="2400" dirty="0">
                  <a:solidFill>
                    <a:srgbClr val="CC6600"/>
                  </a:solidFill>
                </a:endParaRPr>
              </a:p>
            </p:txBody>
          </p:sp>
        </mc:Choice>
        <mc:Fallback xmlns="">
          <p:sp>
            <p:nvSpPr>
              <p:cNvPr id="9" name="矩形 8">
                <a:extLst>
                  <a:ext uri="{FF2B5EF4-FFF2-40B4-BE49-F238E27FC236}">
                    <a16:creationId xmlns:a16="http://schemas.microsoft.com/office/drawing/2014/main" id="{4498C4DF-CD82-40AA-A155-6A85E893C91B}"/>
                  </a:ext>
                </a:extLst>
              </p:cNvPr>
              <p:cNvSpPr>
                <a:spLocks noRot="1" noChangeAspect="1" noMove="1" noResize="1" noEditPoints="1" noAdjustHandles="1" noChangeArrowheads="1" noChangeShapeType="1" noTextEdit="1"/>
              </p:cNvSpPr>
              <p:nvPr/>
            </p:nvSpPr>
            <p:spPr>
              <a:xfrm>
                <a:off x="1703512" y="892301"/>
                <a:ext cx="7411068" cy="175714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10F019D-6A3D-408E-8437-936E204B9DB6}"/>
                  </a:ext>
                </a:extLst>
              </p:cNvPr>
              <p:cNvSpPr/>
              <p:nvPr/>
            </p:nvSpPr>
            <p:spPr>
              <a:xfrm>
                <a:off x="1735831" y="2789821"/>
                <a:ext cx="4754956" cy="749629"/>
              </a:xfrm>
              <a:prstGeom prst="rect">
                <a:avLst/>
              </a:prstGeom>
            </p:spPr>
            <p:txBody>
              <a:bodyPr wrap="none">
                <a:spAutoFit/>
              </a:bodyPr>
              <a:lstStyle/>
              <a:p>
                <a14:m>
                  <m:oMath xmlns:m="http://schemas.openxmlformats.org/officeDocument/2006/math">
                    <m:r>
                      <a:rPr lang="zh-CN" altLang="en-US" sz="2400" b="1" i="1" smtClean="0">
                        <a:solidFill>
                          <a:srgbClr val="CC6600"/>
                        </a:solidFill>
                        <a:latin typeface="Cambria Math" panose="02040503050406030204" pitchFamily="18" charset="0"/>
                      </a:rPr>
                      <m:t>𝑼</m:t>
                    </m:r>
                    <m:r>
                      <a:rPr lang="zh-CN" altLang="en-US" sz="2400" b="0" i="0">
                        <a:solidFill>
                          <a:srgbClr val="CC6600"/>
                        </a:solidFill>
                        <a:latin typeface="Cambria Math" panose="02040503050406030204" pitchFamily="18" charset="0"/>
                      </a:rPr>
                      <m:t>=</m:t>
                    </m:r>
                    <m:d>
                      <m:dPr>
                        <m:begChr m:val="["/>
                        <m:endChr m:val="]"/>
                        <m:ctrlPr>
                          <a:rPr lang="zh-CN" altLang="en-US" sz="2400" b="0" i="1">
                            <a:solidFill>
                              <a:srgbClr val="CC6600"/>
                            </a:solidFill>
                            <a:latin typeface="Cambria Math" panose="02040503050406030204" pitchFamily="18" charset="0"/>
                          </a:rPr>
                        </m:ctrlPr>
                      </m:dPr>
                      <m:e>
                        <m:m>
                          <m:mPr>
                            <m:plcHide m:val="on"/>
                            <m:mcs>
                              <m:mc>
                                <m:mcPr>
                                  <m:count m:val="1"/>
                                  <m:mcJc m:val="center"/>
                                </m:mcPr>
                              </m:mc>
                            </m:mcs>
                            <m:ctrlPr>
                              <a:rPr lang="zh-CN" altLang="en-US" sz="2400" b="0" i="1">
                                <a:solidFill>
                                  <a:srgbClr val="CC6600"/>
                                </a:solidFill>
                                <a:latin typeface="Cambria Math" panose="02040503050406030204" pitchFamily="18" charset="0"/>
                              </a:rPr>
                            </m:ctrlPr>
                          </m:mPr>
                          <m:mr>
                            <m:e>
                              <m:r>
                                <a:rPr lang="zh-CN" altLang="en-US" sz="2400" b="0" i="1">
                                  <a:solidFill>
                                    <a:srgbClr val="CC6600"/>
                                  </a:solidFill>
                                  <a:latin typeface="Cambria Math" panose="02040503050406030204" pitchFamily="18" charset="0"/>
                                </a:rPr>
                                <m:t>𝑢</m:t>
                              </m:r>
                            </m:e>
                          </m:mr>
                          <m:mr>
                            <m:e>
                              <m:r>
                                <a:rPr lang="zh-CN" altLang="en-US" sz="2400" b="0" i="1">
                                  <a:solidFill>
                                    <a:srgbClr val="CC6600"/>
                                  </a:solidFill>
                                  <a:latin typeface="Cambria Math" panose="02040503050406030204" pitchFamily="18" charset="0"/>
                                </a:rPr>
                                <m:t>𝑣</m:t>
                              </m:r>
                            </m:e>
                          </m:mr>
                        </m:m>
                      </m:e>
                    </m:d>
                    <m:r>
                      <a:rPr lang="zh-CN" altLang="en-US" sz="2400" b="0" i="0">
                        <a:solidFill>
                          <a:srgbClr val="CC6600"/>
                        </a:solidFill>
                        <a:latin typeface="Cambria Math" panose="02040503050406030204" pitchFamily="18" charset="0"/>
                      </a:rPr>
                      <m:t>,</m:t>
                    </m:r>
                    <m:r>
                      <a:rPr lang="en-US" altLang="zh-CN" sz="2400" b="1" i="1" smtClean="0">
                        <a:solidFill>
                          <a:srgbClr val="CC6600"/>
                        </a:solidFill>
                        <a:latin typeface="Cambria Math" panose="02040503050406030204" pitchFamily="18" charset="0"/>
                      </a:rPr>
                      <m:t>𝑨</m:t>
                    </m:r>
                    <m:r>
                      <a:rPr lang="zh-CN" altLang="en-US" sz="2400" b="0" i="0">
                        <a:solidFill>
                          <a:srgbClr val="CC6600"/>
                        </a:solidFill>
                        <a:latin typeface="Cambria Math" panose="02040503050406030204" pitchFamily="18" charset="0"/>
                      </a:rPr>
                      <m:t>=</m:t>
                    </m:r>
                    <m:d>
                      <m:dPr>
                        <m:begChr m:val="["/>
                        <m:endChr m:val="]"/>
                        <m:ctrlPr>
                          <a:rPr lang="zh-CN" altLang="en-US" sz="2400" b="0" i="1">
                            <a:solidFill>
                              <a:srgbClr val="CC6600"/>
                            </a:solidFill>
                            <a:latin typeface="Cambria Math" panose="02040503050406030204" pitchFamily="18" charset="0"/>
                          </a:rPr>
                        </m:ctrlPr>
                      </m:dPr>
                      <m:e>
                        <m:m>
                          <m:mPr>
                            <m:plcHide m:val="on"/>
                            <m:mcs>
                              <m:mc>
                                <m:mcPr>
                                  <m:count m:val="2"/>
                                  <m:mcJc m:val="center"/>
                                </m:mcPr>
                              </m:mc>
                            </m:mcs>
                            <m:ctrlPr>
                              <a:rPr lang="zh-CN" altLang="en-US" sz="2400" b="0" i="1">
                                <a:solidFill>
                                  <a:srgbClr val="CC6600"/>
                                </a:solidFill>
                                <a:latin typeface="Cambria Math" panose="02040503050406030204" pitchFamily="18" charset="0"/>
                              </a:rPr>
                            </m:ctrlPr>
                          </m:mPr>
                          <m:mr>
                            <m:e>
                              <m:r>
                                <a:rPr lang="en-US" altLang="zh-CN" sz="2400" b="0" i="0" smtClean="0">
                                  <a:solidFill>
                                    <a:srgbClr val="CC6600"/>
                                  </a:solidFill>
                                  <a:latin typeface="Cambria Math" panose="02040503050406030204" pitchFamily="18" charset="0"/>
                                </a:rPr>
                                <m:t>1</m:t>
                              </m:r>
                            </m:e>
                            <m:e>
                              <m:r>
                                <a:rPr lang="en-US" altLang="zh-CN" sz="2400" b="0" i="0" smtClean="0">
                                  <a:solidFill>
                                    <a:srgbClr val="CC6600"/>
                                  </a:solidFill>
                                  <a:latin typeface="Cambria Math" panose="02040503050406030204" pitchFamily="18" charset="0"/>
                                </a:rPr>
                                <m:t>0</m:t>
                              </m:r>
                            </m:e>
                          </m:mr>
                          <m:mr>
                            <m:e>
                              <m:r>
                                <a:rPr lang="en-US" altLang="zh-CN" sz="2400" b="0" i="0" smtClean="0">
                                  <a:solidFill>
                                    <a:srgbClr val="CC6600"/>
                                  </a:solidFill>
                                  <a:latin typeface="Cambria Math" panose="02040503050406030204" pitchFamily="18" charset="0"/>
                                </a:rPr>
                                <m:t>0</m:t>
                              </m:r>
                            </m:e>
                            <m:e>
                              <m:r>
                                <a:rPr lang="en-US" altLang="zh-CN" sz="2400" b="0" i="0" smtClean="0">
                                  <a:solidFill>
                                    <a:srgbClr val="CC6600"/>
                                  </a:solidFill>
                                  <a:latin typeface="Cambria Math" panose="02040503050406030204" pitchFamily="18" charset="0"/>
                                </a:rPr>
                                <m:t>1</m:t>
                              </m:r>
                            </m:e>
                          </m:mr>
                        </m:m>
                      </m:e>
                    </m:d>
                  </m:oMath>
                </a14:m>
                <a:r>
                  <a:rPr lang="en-US" altLang="zh-CN" sz="2400" dirty="0">
                    <a:solidFill>
                      <a:srgbClr val="CC6600"/>
                    </a:solidFill>
                  </a:rPr>
                  <a:t>,</a:t>
                </a:r>
                <a:r>
                  <a:rPr lang="en-US" altLang="zh-CN" sz="2400" b="1" dirty="0">
                    <a:solidFill>
                      <a:srgbClr val="CC6600"/>
                    </a:solidFill>
                  </a:rPr>
                  <a:t> </a:t>
                </a:r>
                <a14:m>
                  <m:oMath xmlns:m="http://schemas.openxmlformats.org/officeDocument/2006/math">
                    <m:r>
                      <a:rPr lang="en-US" altLang="zh-CN" sz="2400" b="1" i="1">
                        <a:solidFill>
                          <a:srgbClr val="CC6600"/>
                        </a:solidFill>
                        <a:latin typeface="Cambria Math" panose="02040503050406030204" pitchFamily="18" charset="0"/>
                      </a:rPr>
                      <m:t>𝑩</m:t>
                    </m:r>
                    <m:r>
                      <a:rPr lang="zh-CN" altLang="en-US" sz="2400">
                        <a:solidFill>
                          <a:srgbClr val="CC6600"/>
                        </a:solidFill>
                        <a:latin typeface="Cambria Math" panose="02040503050406030204" pitchFamily="18" charset="0"/>
                      </a:rPr>
                      <m:t>=</m:t>
                    </m:r>
                    <m:d>
                      <m:dPr>
                        <m:begChr m:val="["/>
                        <m:endChr m:val="]"/>
                        <m:ctrlPr>
                          <a:rPr lang="zh-CN" altLang="en-US" sz="2400" i="1">
                            <a:solidFill>
                              <a:srgbClr val="CC6600"/>
                            </a:solidFill>
                            <a:latin typeface="Cambria Math" panose="02040503050406030204" pitchFamily="18" charset="0"/>
                          </a:rPr>
                        </m:ctrlPr>
                      </m:dPr>
                      <m:e>
                        <m:m>
                          <m:mPr>
                            <m:plcHide m:val="on"/>
                            <m:mcs>
                              <m:mc>
                                <m:mcPr>
                                  <m:count m:val="2"/>
                                  <m:mcJc m:val="center"/>
                                </m:mcPr>
                              </m:mc>
                            </m:mcs>
                            <m:ctrlPr>
                              <a:rPr lang="zh-CN" altLang="en-US" sz="2400" i="1">
                                <a:solidFill>
                                  <a:srgbClr val="CC6600"/>
                                </a:solidFill>
                                <a:latin typeface="Cambria Math" panose="02040503050406030204" pitchFamily="18" charset="0"/>
                              </a:rPr>
                            </m:ctrlPr>
                          </m:mPr>
                          <m:mr>
                            <m:e>
                              <m:r>
                                <a:rPr lang="zh-CN" altLang="en-US" sz="2400">
                                  <a:solidFill>
                                    <a:srgbClr val="CC6600"/>
                                  </a:solidFill>
                                  <a:latin typeface="Cambria Math" panose="02040503050406030204" pitchFamily="18" charset="0"/>
                                </a:rPr>
                                <m:t>0</m:t>
                              </m:r>
                            </m:e>
                            <m:e>
                              <m:r>
                                <a:rPr lang="zh-CN" altLang="en-US" sz="2400">
                                  <a:solidFill>
                                    <a:srgbClr val="CC6600"/>
                                  </a:solidFill>
                                  <a:latin typeface="Cambria Math" panose="02040503050406030204" pitchFamily="18" charset="0"/>
                                </a:rPr>
                                <m:t>1</m:t>
                              </m:r>
                            </m:e>
                          </m:mr>
                          <m:mr>
                            <m:e>
                              <m:r>
                                <a:rPr lang="zh-CN" altLang="en-US" sz="2400">
                                  <a:solidFill>
                                    <a:srgbClr val="CC6600"/>
                                  </a:solidFill>
                                  <a:latin typeface="Cambria Math" panose="02040503050406030204" pitchFamily="18" charset="0"/>
                                </a:rPr>
                                <m:t>−1</m:t>
                              </m:r>
                            </m:e>
                            <m:e>
                              <m:r>
                                <a:rPr lang="zh-CN" altLang="en-US" sz="2400">
                                  <a:solidFill>
                                    <a:srgbClr val="CC6600"/>
                                  </a:solidFill>
                                  <a:latin typeface="Cambria Math" panose="02040503050406030204" pitchFamily="18" charset="0"/>
                                </a:rPr>
                                <m:t>0</m:t>
                              </m:r>
                            </m:e>
                          </m:mr>
                        </m:m>
                      </m:e>
                    </m:d>
                  </m:oMath>
                </a14:m>
                <a:endParaRPr lang="zh-CN" altLang="en-US" sz="2400" dirty="0">
                  <a:solidFill>
                    <a:srgbClr val="CC6600"/>
                  </a:solidFill>
                </a:endParaRPr>
              </a:p>
            </p:txBody>
          </p:sp>
        </mc:Choice>
        <mc:Fallback xmlns="">
          <p:sp>
            <p:nvSpPr>
              <p:cNvPr id="10" name="矩形 9">
                <a:extLst>
                  <a:ext uri="{FF2B5EF4-FFF2-40B4-BE49-F238E27FC236}">
                    <a16:creationId xmlns:a16="http://schemas.microsoft.com/office/drawing/2014/main" id="{F10F019D-6A3D-408E-8437-936E204B9DB6}"/>
                  </a:ext>
                </a:extLst>
              </p:cNvPr>
              <p:cNvSpPr>
                <a:spLocks noRot="1" noChangeAspect="1" noMove="1" noResize="1" noEditPoints="1" noAdjustHandles="1" noChangeArrowheads="1" noChangeShapeType="1" noTextEdit="1"/>
              </p:cNvSpPr>
              <p:nvPr/>
            </p:nvSpPr>
            <p:spPr>
              <a:xfrm>
                <a:off x="1735831" y="2789821"/>
                <a:ext cx="4754956" cy="74962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9E097D52-D7DF-49BC-9FB8-9B4CEF795224}"/>
                  </a:ext>
                </a:extLst>
              </p:cNvPr>
              <p:cNvSpPr/>
              <p:nvPr/>
            </p:nvSpPr>
            <p:spPr>
              <a:xfrm>
                <a:off x="1758820" y="3933056"/>
                <a:ext cx="3393045" cy="7496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dirty="0" smtClean="0">
                              <a:solidFill>
                                <a:srgbClr val="CC6600"/>
                              </a:solidFill>
                              <a:latin typeface="Cambria Math" panose="02040503050406030204" pitchFamily="18" charset="0"/>
                            </a:rPr>
                          </m:ctrlPr>
                        </m:sSupPr>
                        <m:e>
                          <m:r>
                            <a:rPr lang="en-US" altLang="zh-CN" sz="2400" b="1" i="1" dirty="0">
                              <a:solidFill>
                                <a:srgbClr val="CC6600"/>
                              </a:solidFill>
                              <a:latin typeface="Cambria Math" panose="02040503050406030204" pitchFamily="18" charset="0"/>
                            </a:rPr>
                            <m:t>𝑨</m:t>
                          </m:r>
                        </m:e>
                        <m:sup>
                          <m:r>
                            <a:rPr lang="en-US" altLang="zh-CN" sz="2400" b="1" i="1" dirty="0" smtClean="0">
                              <a:solidFill>
                                <a:srgbClr val="CC6600"/>
                              </a:solidFill>
                              <a:latin typeface="Cambria Math" panose="02040503050406030204" pitchFamily="18" charset="0"/>
                            </a:rPr>
                            <m:t>−</m:t>
                          </m:r>
                          <m:r>
                            <a:rPr lang="en-US" altLang="zh-CN" sz="2400" b="1" i="1" dirty="0" smtClean="0">
                              <a:solidFill>
                                <a:srgbClr val="CC6600"/>
                              </a:solidFill>
                              <a:latin typeface="Cambria Math" panose="02040503050406030204" pitchFamily="18" charset="0"/>
                            </a:rPr>
                            <m:t>𝟏</m:t>
                          </m:r>
                        </m:sup>
                      </m:sSup>
                      <m:r>
                        <a:rPr lang="en-US" altLang="zh-CN" sz="2400" b="1" i="1" dirty="0" smtClean="0">
                          <a:solidFill>
                            <a:srgbClr val="CC6600"/>
                          </a:solidFill>
                          <a:latin typeface="Cambria Math" panose="02040503050406030204" pitchFamily="18" charset="0"/>
                        </a:rPr>
                        <m:t>𝑩</m:t>
                      </m:r>
                      <m:r>
                        <a:rPr lang="en-US" altLang="zh-CN" sz="2400" b="1" i="1" dirty="0" smtClean="0">
                          <a:solidFill>
                            <a:srgbClr val="CC6600"/>
                          </a:solidFill>
                          <a:latin typeface="Cambria Math" panose="02040503050406030204" pitchFamily="18" charset="0"/>
                        </a:rPr>
                        <m:t>−</m:t>
                      </m:r>
                      <m:r>
                        <a:rPr lang="zh-CN" altLang="en-US" sz="2400" b="1" i="1" dirty="0" smtClean="0">
                          <a:solidFill>
                            <a:srgbClr val="CC6600"/>
                          </a:solidFill>
                          <a:latin typeface="Cambria Math" panose="02040503050406030204" pitchFamily="18" charset="0"/>
                        </a:rPr>
                        <m:t>𝝀</m:t>
                      </m:r>
                      <m:r>
                        <a:rPr lang="en-US" altLang="zh-CN" sz="2400" b="1" i="1" dirty="0" smtClean="0">
                          <a:solidFill>
                            <a:srgbClr val="CC6600"/>
                          </a:solidFill>
                          <a:latin typeface="Cambria Math" panose="02040503050406030204" pitchFamily="18" charset="0"/>
                        </a:rPr>
                        <m:t>𝑰</m:t>
                      </m:r>
                      <m:r>
                        <a:rPr lang="zh-CN" altLang="en-US" sz="2400" b="0" i="0">
                          <a:solidFill>
                            <a:srgbClr val="CC6600"/>
                          </a:solidFill>
                          <a:latin typeface="Cambria Math" panose="02040503050406030204" pitchFamily="18" charset="0"/>
                        </a:rPr>
                        <m:t>=</m:t>
                      </m:r>
                      <m:d>
                        <m:dPr>
                          <m:begChr m:val="["/>
                          <m:endChr m:val="]"/>
                          <m:ctrlPr>
                            <a:rPr lang="zh-CN" altLang="en-US" sz="2400" b="0" i="1">
                              <a:solidFill>
                                <a:srgbClr val="CC6600"/>
                              </a:solidFill>
                              <a:latin typeface="Cambria Math" panose="02040503050406030204" pitchFamily="18" charset="0"/>
                            </a:rPr>
                          </m:ctrlPr>
                        </m:dPr>
                        <m:e>
                          <m:m>
                            <m:mPr>
                              <m:plcHide m:val="on"/>
                              <m:mcs>
                                <m:mc>
                                  <m:mcPr>
                                    <m:count m:val="2"/>
                                    <m:mcJc m:val="center"/>
                                  </m:mcPr>
                                </m:mc>
                              </m:mcs>
                              <m:ctrlPr>
                                <a:rPr lang="zh-CN" altLang="en-US" sz="2400" b="0" i="1">
                                  <a:solidFill>
                                    <a:srgbClr val="CC6600"/>
                                  </a:solidFill>
                                  <a:latin typeface="Cambria Math" panose="02040503050406030204" pitchFamily="18" charset="0"/>
                                </a:rPr>
                              </m:ctrlPr>
                            </m:mPr>
                            <m:mr>
                              <m:e>
                                <m:r>
                                  <a:rPr lang="en-US" altLang="zh-CN" sz="2400" b="0" i="0" smtClean="0">
                                    <a:solidFill>
                                      <a:srgbClr val="CC6600"/>
                                    </a:solidFill>
                                    <a:latin typeface="Cambria Math" panose="02040503050406030204" pitchFamily="18" charset="0"/>
                                  </a:rPr>
                                  <m:t>−</m:t>
                                </m:r>
                                <m:r>
                                  <m:rPr>
                                    <m:sty m:val="p"/>
                                  </m:rPr>
                                  <a:rPr lang="el-GR" altLang="zh-CN" sz="2400" b="0" i="1" smtClean="0">
                                    <a:solidFill>
                                      <a:srgbClr val="CC6600"/>
                                    </a:solidFill>
                                    <a:latin typeface="Cambria Math" panose="02040503050406030204" pitchFamily="18" charset="0"/>
                                    <a:ea typeface="Cambria Math" panose="02040503050406030204" pitchFamily="18" charset="0"/>
                                  </a:rPr>
                                  <m:t>λ</m:t>
                                </m:r>
                              </m:e>
                              <m:e>
                                <m:r>
                                  <a:rPr lang="en-US" altLang="zh-CN" sz="2400" b="0" i="0" smtClean="0">
                                    <a:solidFill>
                                      <a:srgbClr val="CC6600"/>
                                    </a:solidFill>
                                    <a:latin typeface="Cambria Math" panose="02040503050406030204" pitchFamily="18" charset="0"/>
                                  </a:rPr>
                                  <m:t>1</m:t>
                                </m:r>
                              </m:e>
                            </m:mr>
                            <m:mr>
                              <m:e>
                                <m:r>
                                  <a:rPr lang="en-US" altLang="zh-CN" sz="2400" b="0" i="0" smtClean="0">
                                    <a:solidFill>
                                      <a:srgbClr val="CC6600"/>
                                    </a:solidFill>
                                    <a:latin typeface="Cambria Math" panose="02040503050406030204" pitchFamily="18" charset="0"/>
                                  </a:rPr>
                                  <m:t>−1</m:t>
                                </m:r>
                              </m:e>
                              <m:e>
                                <m:r>
                                  <a:rPr lang="en-US" altLang="zh-CN" sz="2400" b="0" i="0" smtClean="0">
                                    <a:solidFill>
                                      <a:srgbClr val="CC6600"/>
                                    </a:solidFill>
                                    <a:latin typeface="Cambria Math" panose="02040503050406030204" pitchFamily="18" charset="0"/>
                                  </a:rPr>
                                  <m:t>−</m:t>
                                </m:r>
                                <m:r>
                                  <m:rPr>
                                    <m:sty m:val="p"/>
                                  </m:rPr>
                                  <a:rPr lang="el-GR" altLang="zh-CN" sz="2400" b="0" i="1" smtClean="0">
                                    <a:solidFill>
                                      <a:srgbClr val="CC6600"/>
                                    </a:solidFill>
                                    <a:latin typeface="Cambria Math" panose="02040503050406030204" pitchFamily="18" charset="0"/>
                                    <a:ea typeface="Cambria Math" panose="02040503050406030204" pitchFamily="18" charset="0"/>
                                  </a:rPr>
                                  <m:t>λ</m:t>
                                </m:r>
                              </m:e>
                            </m:mr>
                          </m:m>
                        </m:e>
                      </m:d>
                    </m:oMath>
                  </m:oMathPara>
                </a14:m>
                <a:endParaRPr lang="zh-CN" altLang="en-US" sz="2400" dirty="0">
                  <a:solidFill>
                    <a:srgbClr val="CC6600"/>
                  </a:solidFill>
                </a:endParaRPr>
              </a:p>
            </p:txBody>
          </p:sp>
        </mc:Choice>
        <mc:Fallback xmlns="">
          <p:sp>
            <p:nvSpPr>
              <p:cNvPr id="11" name="矩形 10">
                <a:extLst>
                  <a:ext uri="{FF2B5EF4-FFF2-40B4-BE49-F238E27FC236}">
                    <a16:creationId xmlns:a16="http://schemas.microsoft.com/office/drawing/2014/main" id="{9E097D52-D7DF-49BC-9FB8-9B4CEF795224}"/>
                  </a:ext>
                </a:extLst>
              </p:cNvPr>
              <p:cNvSpPr>
                <a:spLocks noRot="1" noChangeAspect="1" noMove="1" noResize="1" noEditPoints="1" noAdjustHandles="1" noChangeArrowheads="1" noChangeShapeType="1" noTextEdit="1"/>
              </p:cNvSpPr>
              <p:nvPr/>
            </p:nvSpPr>
            <p:spPr>
              <a:xfrm>
                <a:off x="1758820" y="3933056"/>
                <a:ext cx="3393045" cy="74962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0264910-F8FD-4339-806D-5AC2A88DBD17}"/>
                  </a:ext>
                </a:extLst>
              </p:cNvPr>
              <p:cNvSpPr txBox="1"/>
              <p:nvPr/>
            </p:nvSpPr>
            <p:spPr>
              <a:xfrm>
                <a:off x="1842849" y="5076291"/>
                <a:ext cx="1612493" cy="657296"/>
              </a:xfrm>
              <a:prstGeom prst="rect">
                <a:avLst/>
              </a:prstGeom>
              <a:noFill/>
            </p:spPr>
            <p:txBody>
              <a:bodyPr wrap="none" lIns="0" tIns="0" rIns="0" bIns="0" rtlCol="0">
                <a:spAutoFit/>
              </a:bodyPr>
              <a:lstStyle/>
              <a:p>
                <a14:m>
                  <m:oMath xmlns:m="http://schemas.openxmlformats.org/officeDocument/2006/math">
                    <m:d>
                      <m:dPr>
                        <m:begChr m:val="|"/>
                        <m:endChr m:val="|"/>
                        <m:ctrlPr>
                          <a:rPr lang="en-US" altLang="zh-CN" sz="2400" i="1" smtClean="0">
                            <a:solidFill>
                              <a:srgbClr val="CC6600"/>
                            </a:solidFill>
                            <a:latin typeface="Cambria Math" panose="02040503050406030204" pitchFamily="18" charset="0"/>
                          </a:rPr>
                        </m:ctrlPr>
                      </m:dPr>
                      <m:e>
                        <m:m>
                          <m:mPr>
                            <m:plcHide m:val="on"/>
                            <m:mcs>
                              <m:mc>
                                <m:mcPr>
                                  <m:count m:val="2"/>
                                  <m:mcJc m:val="center"/>
                                </m:mcPr>
                              </m:mc>
                            </m:mcs>
                            <m:ctrlPr>
                              <a:rPr lang="zh-CN" altLang="en-US" sz="2400" i="1">
                                <a:solidFill>
                                  <a:srgbClr val="CC6600"/>
                                </a:solidFill>
                                <a:latin typeface="Cambria Math" panose="02040503050406030204" pitchFamily="18" charset="0"/>
                              </a:rPr>
                            </m:ctrlPr>
                          </m:mPr>
                          <m:mr>
                            <m:e>
                              <m:r>
                                <a:rPr lang="en-US" altLang="zh-CN" sz="2400">
                                  <a:solidFill>
                                    <a:srgbClr val="CC6600"/>
                                  </a:solidFill>
                                  <a:latin typeface="Cambria Math" panose="02040503050406030204" pitchFamily="18" charset="0"/>
                                </a:rPr>
                                <m:t>−</m:t>
                              </m:r>
                              <m:r>
                                <m:rPr>
                                  <m:sty m:val="p"/>
                                </m:rPr>
                                <a:rPr lang="el-GR" altLang="zh-CN" sz="2400" i="1">
                                  <a:solidFill>
                                    <a:srgbClr val="CC6600"/>
                                  </a:solidFill>
                                  <a:latin typeface="Cambria Math" panose="02040503050406030204" pitchFamily="18" charset="0"/>
                                  <a:ea typeface="Cambria Math" panose="02040503050406030204" pitchFamily="18" charset="0"/>
                                </a:rPr>
                                <m:t>λ</m:t>
                              </m:r>
                            </m:e>
                            <m:e>
                              <m:r>
                                <a:rPr lang="en-US" altLang="zh-CN" sz="2400">
                                  <a:solidFill>
                                    <a:srgbClr val="CC6600"/>
                                  </a:solidFill>
                                  <a:latin typeface="Cambria Math" panose="02040503050406030204" pitchFamily="18" charset="0"/>
                                </a:rPr>
                                <m:t>1</m:t>
                              </m:r>
                            </m:e>
                          </m:mr>
                          <m:mr>
                            <m:e>
                              <m:r>
                                <a:rPr lang="en-US" altLang="zh-CN" sz="2400">
                                  <a:solidFill>
                                    <a:srgbClr val="CC6600"/>
                                  </a:solidFill>
                                  <a:latin typeface="Cambria Math" panose="02040503050406030204" pitchFamily="18" charset="0"/>
                                </a:rPr>
                                <m:t>−1</m:t>
                              </m:r>
                            </m:e>
                            <m:e>
                              <m:r>
                                <a:rPr lang="en-US" altLang="zh-CN" sz="2400">
                                  <a:solidFill>
                                    <a:srgbClr val="CC6600"/>
                                  </a:solidFill>
                                  <a:latin typeface="Cambria Math" panose="02040503050406030204" pitchFamily="18" charset="0"/>
                                </a:rPr>
                                <m:t>−</m:t>
                              </m:r>
                              <m:r>
                                <m:rPr>
                                  <m:sty m:val="p"/>
                                </m:rPr>
                                <a:rPr lang="el-GR" altLang="zh-CN" sz="2400" i="1">
                                  <a:solidFill>
                                    <a:srgbClr val="CC6600"/>
                                  </a:solidFill>
                                  <a:latin typeface="Cambria Math" panose="02040503050406030204" pitchFamily="18" charset="0"/>
                                  <a:ea typeface="Cambria Math" panose="02040503050406030204" pitchFamily="18" charset="0"/>
                                </a:rPr>
                                <m:t>λ</m:t>
                              </m:r>
                            </m:e>
                          </m:mr>
                        </m:m>
                      </m:e>
                    </m:d>
                  </m:oMath>
                </a14:m>
                <a:r>
                  <a:rPr lang="en-US" altLang="zh-CN" sz="2400" dirty="0">
                    <a:solidFill>
                      <a:srgbClr val="CC6600"/>
                    </a:solidFill>
                  </a:rPr>
                  <a:t>=0</a:t>
                </a:r>
                <a:endParaRPr lang="zh-CN" altLang="en-US" sz="2400" dirty="0">
                  <a:solidFill>
                    <a:srgbClr val="CC6600"/>
                  </a:solidFill>
                </a:endParaRPr>
              </a:p>
            </p:txBody>
          </p:sp>
        </mc:Choice>
        <mc:Fallback xmlns="">
          <p:sp>
            <p:nvSpPr>
              <p:cNvPr id="12" name="文本框 11">
                <a:extLst>
                  <a:ext uri="{FF2B5EF4-FFF2-40B4-BE49-F238E27FC236}">
                    <a16:creationId xmlns:a16="http://schemas.microsoft.com/office/drawing/2014/main" id="{80264910-F8FD-4339-806D-5AC2A88DBD17}"/>
                  </a:ext>
                </a:extLst>
              </p:cNvPr>
              <p:cNvSpPr txBox="1">
                <a:spLocks noRot="1" noChangeAspect="1" noMove="1" noResize="1" noEditPoints="1" noAdjustHandles="1" noChangeArrowheads="1" noChangeShapeType="1" noTextEdit="1"/>
              </p:cNvSpPr>
              <p:nvPr/>
            </p:nvSpPr>
            <p:spPr>
              <a:xfrm>
                <a:off x="1842849" y="5076291"/>
                <a:ext cx="1612493" cy="657296"/>
              </a:xfrm>
              <a:prstGeom prst="rect">
                <a:avLst/>
              </a:prstGeom>
              <a:blipFill>
                <a:blip r:embed="rId5"/>
                <a:stretch>
                  <a:fillRect r="-10566" b="-4630"/>
                </a:stretch>
              </a:blipFill>
            </p:spPr>
            <p:txBody>
              <a:bodyPr/>
              <a:lstStyle/>
              <a:p>
                <a:r>
                  <a:rPr lang="zh-CN" altLang="en-US">
                    <a:noFill/>
                  </a:rPr>
                  <a:t> </a:t>
                </a:r>
              </a:p>
            </p:txBody>
          </p:sp>
        </mc:Fallback>
      </mc:AlternateContent>
      <p:sp>
        <p:nvSpPr>
          <p:cNvPr id="13" name="箭头: 右 12">
            <a:extLst>
              <a:ext uri="{FF2B5EF4-FFF2-40B4-BE49-F238E27FC236}">
                <a16:creationId xmlns:a16="http://schemas.microsoft.com/office/drawing/2014/main" id="{683E0496-E176-444A-91D6-831DF53A3DFD}"/>
              </a:ext>
            </a:extLst>
          </p:cNvPr>
          <p:cNvSpPr/>
          <p:nvPr/>
        </p:nvSpPr>
        <p:spPr bwMode="auto">
          <a:xfrm>
            <a:off x="4113309" y="5301208"/>
            <a:ext cx="614539" cy="2880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27D33E1-0C6E-4432-9210-884C9D149966}"/>
                  </a:ext>
                </a:extLst>
              </p:cNvPr>
              <p:cNvSpPr txBox="1"/>
              <p:nvPr/>
            </p:nvSpPr>
            <p:spPr>
              <a:xfrm>
                <a:off x="5231904" y="5260558"/>
                <a:ext cx="25581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C6600"/>
                              </a:solidFill>
                              <a:latin typeface="Cambria Math" panose="02040503050406030204" pitchFamily="18" charset="0"/>
                            </a:rPr>
                          </m:ctrlPr>
                        </m:sSubPr>
                        <m:e>
                          <m:r>
                            <a:rPr lang="zh-CN" altLang="en-US" sz="2400" i="1" smtClean="0">
                              <a:solidFill>
                                <a:srgbClr val="CC6600"/>
                              </a:solidFill>
                              <a:latin typeface="Cambria Math" panose="02040503050406030204" pitchFamily="18" charset="0"/>
                            </a:rPr>
                            <m:t>𝜆</m:t>
                          </m:r>
                        </m:e>
                        <m:sub>
                          <m:r>
                            <a:rPr lang="en-US" altLang="zh-CN" sz="2400" b="0" i="1" smtClean="0">
                              <a:solidFill>
                                <a:srgbClr val="CC6600"/>
                              </a:solidFill>
                              <a:latin typeface="Cambria Math" panose="02040503050406030204" pitchFamily="18" charset="0"/>
                            </a:rPr>
                            <m:t>1</m:t>
                          </m:r>
                        </m:sub>
                      </m:sSub>
                      <m:r>
                        <a:rPr lang="en-US" altLang="zh-CN" sz="2400" i="1" smtClean="0">
                          <a:solidFill>
                            <a:srgbClr val="CC6600"/>
                          </a:solidFill>
                          <a:latin typeface="Cambria Math" panose="02040503050406030204" pitchFamily="18" charset="0"/>
                        </a:rPr>
                        <m:t>=</m:t>
                      </m:r>
                      <m:r>
                        <a:rPr lang="en-US" altLang="zh-CN" sz="2400" b="0" i="1" smtClean="0">
                          <a:solidFill>
                            <a:srgbClr val="CC6600"/>
                          </a:solidFill>
                          <a:latin typeface="Cambria Math" panose="02040503050406030204" pitchFamily="18" charset="0"/>
                        </a:rPr>
                        <m:t>+</m:t>
                      </m:r>
                      <m:r>
                        <a:rPr lang="en-US" altLang="zh-CN" sz="2400" b="0" i="1" smtClean="0">
                          <a:solidFill>
                            <a:srgbClr val="CC6600"/>
                          </a:solidFill>
                          <a:latin typeface="Cambria Math" panose="02040503050406030204" pitchFamily="18" charset="0"/>
                        </a:rPr>
                        <m:t>𝑖</m:t>
                      </m:r>
                      <m:r>
                        <a:rPr lang="en-US" altLang="zh-CN" sz="2400" i="1">
                          <a:solidFill>
                            <a:srgbClr val="CC6600"/>
                          </a:solidFill>
                          <a:latin typeface="Cambria Math" panose="02040503050406030204" pitchFamily="18" charset="0"/>
                        </a:rPr>
                        <m:t>,</m:t>
                      </m:r>
                      <m:sSub>
                        <m:sSubPr>
                          <m:ctrlPr>
                            <a:rPr lang="en-US" altLang="zh-CN" sz="2400" i="1">
                              <a:solidFill>
                                <a:srgbClr val="CC6600"/>
                              </a:solidFill>
                              <a:latin typeface="Cambria Math" panose="02040503050406030204" pitchFamily="18" charset="0"/>
                            </a:rPr>
                          </m:ctrlPr>
                        </m:sSubPr>
                        <m:e>
                          <m:r>
                            <a:rPr lang="zh-CN" altLang="en-US" sz="2400" i="1">
                              <a:solidFill>
                                <a:srgbClr val="CC6600"/>
                              </a:solidFill>
                              <a:latin typeface="Cambria Math" panose="02040503050406030204" pitchFamily="18" charset="0"/>
                            </a:rPr>
                            <m:t>𝜆</m:t>
                          </m:r>
                        </m:e>
                        <m:sub>
                          <m:r>
                            <a:rPr lang="en-US" altLang="zh-CN" sz="2400" b="0" i="1" smtClean="0">
                              <a:solidFill>
                                <a:srgbClr val="CC6600"/>
                              </a:solidFill>
                              <a:latin typeface="Cambria Math" panose="02040503050406030204" pitchFamily="18" charset="0"/>
                            </a:rPr>
                            <m:t>2</m:t>
                          </m:r>
                        </m:sub>
                      </m:sSub>
                      <m:r>
                        <a:rPr lang="en-US" altLang="zh-CN" sz="2400" i="1">
                          <a:solidFill>
                            <a:srgbClr val="CC6600"/>
                          </a:solidFill>
                          <a:latin typeface="Cambria Math" panose="02040503050406030204" pitchFamily="18" charset="0"/>
                        </a:rPr>
                        <m:t>=</m:t>
                      </m:r>
                      <m:r>
                        <a:rPr lang="en-US" altLang="zh-CN" sz="2400" b="0" i="1" smtClean="0">
                          <a:solidFill>
                            <a:srgbClr val="CC6600"/>
                          </a:solidFill>
                          <a:latin typeface="Cambria Math" panose="02040503050406030204" pitchFamily="18" charset="0"/>
                        </a:rPr>
                        <m:t>−</m:t>
                      </m:r>
                      <m:r>
                        <a:rPr lang="en-US" altLang="zh-CN" sz="2400" i="1">
                          <a:solidFill>
                            <a:srgbClr val="CC6600"/>
                          </a:solidFill>
                          <a:latin typeface="Cambria Math" panose="02040503050406030204" pitchFamily="18" charset="0"/>
                        </a:rPr>
                        <m:t>𝑖</m:t>
                      </m:r>
                      <m:r>
                        <a:rPr lang="zh-CN" altLang="en-US" sz="2400" i="1" smtClean="0">
                          <a:solidFill>
                            <a:srgbClr val="CC6600"/>
                          </a:solidFill>
                          <a:latin typeface="Cambria Math" panose="02040503050406030204" pitchFamily="18" charset="0"/>
                        </a:rPr>
                        <m:t>。</m:t>
                      </m:r>
                    </m:oMath>
                  </m:oMathPara>
                </a14:m>
                <a:endParaRPr lang="zh-CN" altLang="en-US" sz="2400" dirty="0">
                  <a:solidFill>
                    <a:srgbClr val="CC6600"/>
                  </a:solidFill>
                </a:endParaRPr>
              </a:p>
            </p:txBody>
          </p:sp>
        </mc:Choice>
        <mc:Fallback xmlns="">
          <p:sp>
            <p:nvSpPr>
              <p:cNvPr id="14" name="文本框 13">
                <a:extLst>
                  <a:ext uri="{FF2B5EF4-FFF2-40B4-BE49-F238E27FC236}">
                    <a16:creationId xmlns:a16="http://schemas.microsoft.com/office/drawing/2014/main" id="{B27D33E1-0C6E-4432-9210-884C9D149966}"/>
                  </a:ext>
                </a:extLst>
              </p:cNvPr>
              <p:cNvSpPr txBox="1">
                <a:spLocks noRot="1" noChangeAspect="1" noMove="1" noResize="1" noEditPoints="1" noAdjustHandles="1" noChangeArrowheads="1" noChangeShapeType="1" noTextEdit="1"/>
              </p:cNvSpPr>
              <p:nvPr/>
            </p:nvSpPr>
            <p:spPr>
              <a:xfrm>
                <a:off x="5231904" y="5260558"/>
                <a:ext cx="2558136" cy="369332"/>
              </a:xfrm>
              <a:prstGeom prst="rect">
                <a:avLst/>
              </a:prstGeom>
              <a:blipFill>
                <a:blip r:embed="rId6"/>
                <a:stretch>
                  <a:fillRect l="-2381" b="-14754"/>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84F16CF3-4D16-4310-B0A5-AD489FA7DE2F}"/>
              </a:ext>
            </a:extLst>
          </p:cNvPr>
          <p:cNvSpPr txBox="1"/>
          <p:nvPr/>
        </p:nvSpPr>
        <p:spPr>
          <a:xfrm>
            <a:off x="1842849" y="6017580"/>
            <a:ext cx="6647974"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特征方程有两个复数根，方程（组）为椭圆型。</a:t>
            </a:r>
          </a:p>
        </p:txBody>
      </p:sp>
    </p:spTree>
    <p:extLst>
      <p:ext uri="{BB962C8B-B14F-4D97-AF65-F5344CB8AC3E}">
        <p14:creationId xmlns:p14="http://schemas.microsoft.com/office/powerpoint/2010/main" val="328199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P spid="14"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body" sz="half" idx="1"/>
          </p:nvPr>
        </p:nvSpPr>
        <p:spPr>
          <a:xfrm>
            <a:off x="1140836" y="1057044"/>
            <a:ext cx="3775398" cy="511785"/>
          </a:xfrm>
          <a:solidFill>
            <a:schemeClr val="tx2">
              <a:lumMod val="20000"/>
              <a:lumOff val="80000"/>
              <a:alpha val="70000"/>
            </a:schemeClr>
          </a:solidFill>
        </p:spPr>
        <p:txBody>
          <a:bodyPr/>
          <a:lstStyle/>
          <a:p>
            <a:pPr eaLnBrk="0" hangingPunct="0">
              <a:buFontTx/>
              <a:buNone/>
            </a:pPr>
            <a:r>
              <a:rPr lang="zh-CN" altLang="en-US" sz="2400" b="0" dirty="0">
                <a:solidFill>
                  <a:schemeClr val="accent2">
                    <a:lumMod val="50000"/>
                  </a:schemeClr>
                </a:solidFill>
                <a:latin typeface="黑体" panose="02010609060101010101" pitchFamily="49" charset="-122"/>
                <a:ea typeface="黑体" panose="02010609060101010101" pitchFamily="49" charset="-122"/>
              </a:rPr>
              <a:t>例：一维</a:t>
            </a:r>
            <a:r>
              <a:rPr lang="en-US" altLang="zh-CN" sz="2400" b="0" dirty="0">
                <a:solidFill>
                  <a:schemeClr val="accent2">
                    <a:lumMod val="50000"/>
                  </a:schemeClr>
                </a:solidFill>
                <a:latin typeface="黑体" panose="02010609060101010101" pitchFamily="49" charset="-122"/>
                <a:ea typeface="黑体" panose="02010609060101010101" pitchFamily="49" charset="-122"/>
              </a:rPr>
              <a:t>Euler</a:t>
            </a:r>
            <a:r>
              <a:rPr lang="zh-CN" altLang="en-US" sz="2400" b="0" dirty="0">
                <a:solidFill>
                  <a:schemeClr val="accent2">
                    <a:lumMod val="50000"/>
                  </a:schemeClr>
                </a:solidFill>
                <a:latin typeface="黑体" panose="02010609060101010101" pitchFamily="49" charset="-122"/>
                <a:ea typeface="黑体" panose="02010609060101010101" pitchFamily="49" charset="-122"/>
              </a:rPr>
              <a:t>方程组：</a:t>
            </a:r>
          </a:p>
        </p:txBody>
      </p:sp>
      <p:sp>
        <p:nvSpPr>
          <p:cNvPr id="54279" name="AutoShape 8"/>
          <p:cNvSpPr>
            <a:spLocks noChangeArrowheads="1"/>
          </p:cNvSpPr>
          <p:nvPr/>
        </p:nvSpPr>
        <p:spPr bwMode="auto">
          <a:xfrm>
            <a:off x="4774033" y="3033287"/>
            <a:ext cx="503237" cy="215900"/>
          </a:xfrm>
          <a:prstGeom prst="rightArrow">
            <a:avLst>
              <a:gd name="adj1" fmla="val 50000"/>
              <a:gd name="adj2" fmla="val 58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 name="Object 4">
            <a:extLst>
              <a:ext uri="{FF2B5EF4-FFF2-40B4-BE49-F238E27FC236}">
                <a16:creationId xmlns:a16="http://schemas.microsoft.com/office/drawing/2014/main" id="{568188B6-FD98-453D-88A2-2464A303E486}"/>
              </a:ext>
            </a:extLst>
          </p:cNvPr>
          <p:cNvGraphicFramePr>
            <a:graphicFrameLocks noChangeAspect="1"/>
          </p:cNvGraphicFramePr>
          <p:nvPr>
            <p:extLst>
              <p:ext uri="{D42A27DB-BD31-4B8C-83A1-F6EECF244321}">
                <p14:modId xmlns:p14="http://schemas.microsoft.com/office/powerpoint/2010/main" val="2177074143"/>
              </p:ext>
            </p:extLst>
          </p:nvPr>
        </p:nvGraphicFramePr>
        <p:xfrm>
          <a:off x="1249010" y="1838534"/>
          <a:ext cx="3019425" cy="2740025"/>
        </p:xfrm>
        <a:graphic>
          <a:graphicData uri="http://schemas.openxmlformats.org/presentationml/2006/ole">
            <mc:AlternateContent xmlns:mc="http://schemas.openxmlformats.org/markup-compatibility/2006">
              <mc:Choice xmlns:v="urn:schemas-microsoft-com:vml" Requires="v">
                <p:oleObj spid="_x0000_s7346" name="公式" r:id="rId3" imgW="1511280" imgH="1371600" progId="Equation.3">
                  <p:embed/>
                </p:oleObj>
              </mc:Choice>
              <mc:Fallback>
                <p:oleObj name="公式" r:id="rId3" imgW="1511280" imgH="1371600" progId="Equation.3">
                  <p:embed/>
                  <p:pic>
                    <p:nvPicPr>
                      <p:cNvPr id="3076" name="Object 4">
                        <a:extLst>
                          <a:ext uri="{FF2B5EF4-FFF2-40B4-BE49-F238E27FC236}">
                            <a16:creationId xmlns:a16="http://schemas.microsoft.com/office/drawing/2014/main" id="{B1671243-611B-47D1-9574-05312918C4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010" y="1838534"/>
                        <a:ext cx="3019425" cy="274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6">
            <a:extLst>
              <a:ext uri="{FF2B5EF4-FFF2-40B4-BE49-F238E27FC236}">
                <a16:creationId xmlns:a16="http://schemas.microsoft.com/office/drawing/2014/main" id="{1B7E852E-B8E1-469C-8D37-71A332F8A581}"/>
              </a:ext>
            </a:extLst>
          </p:cNvPr>
          <p:cNvGraphicFramePr>
            <a:graphicFrameLocks noChangeAspect="1"/>
          </p:cNvGraphicFramePr>
          <p:nvPr>
            <p:extLst>
              <p:ext uri="{D42A27DB-BD31-4B8C-83A1-F6EECF244321}">
                <p14:modId xmlns:p14="http://schemas.microsoft.com/office/powerpoint/2010/main" val="280302001"/>
              </p:ext>
            </p:extLst>
          </p:nvPr>
        </p:nvGraphicFramePr>
        <p:xfrm>
          <a:off x="5570175" y="2425909"/>
          <a:ext cx="1090612" cy="1420812"/>
        </p:xfrm>
        <a:graphic>
          <a:graphicData uri="http://schemas.openxmlformats.org/presentationml/2006/ole">
            <mc:AlternateContent xmlns:mc="http://schemas.openxmlformats.org/markup-compatibility/2006">
              <mc:Choice xmlns:v="urn:schemas-microsoft-com:vml" Requires="v">
                <p:oleObj spid="_x0000_s7347" name="公式" r:id="rId5" imgW="545760" imgH="711000" progId="Equation.3">
                  <p:embed/>
                </p:oleObj>
              </mc:Choice>
              <mc:Fallback>
                <p:oleObj name="公式" r:id="rId5" imgW="545760" imgH="711000" progId="Equation.3">
                  <p:embed/>
                  <p:pic>
                    <p:nvPicPr>
                      <p:cNvPr id="3078" name="Object 6">
                        <a:extLst>
                          <a:ext uri="{FF2B5EF4-FFF2-40B4-BE49-F238E27FC236}">
                            <a16:creationId xmlns:a16="http://schemas.microsoft.com/office/drawing/2014/main" id="{2B25E959-E5F6-41E3-B100-53F23AC63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0175" y="2425909"/>
                        <a:ext cx="1090612" cy="1420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8">
            <a:extLst>
              <a:ext uri="{FF2B5EF4-FFF2-40B4-BE49-F238E27FC236}">
                <a16:creationId xmlns:a16="http://schemas.microsoft.com/office/drawing/2014/main" id="{6BC8CAD1-4C32-4337-8116-ED953071A6EE}"/>
              </a:ext>
            </a:extLst>
          </p:cNvPr>
          <p:cNvGraphicFramePr>
            <a:graphicFrameLocks noChangeAspect="1"/>
          </p:cNvGraphicFramePr>
          <p:nvPr>
            <p:extLst>
              <p:ext uri="{D42A27DB-BD31-4B8C-83A1-F6EECF244321}">
                <p14:modId xmlns:p14="http://schemas.microsoft.com/office/powerpoint/2010/main" val="2784447882"/>
              </p:ext>
            </p:extLst>
          </p:nvPr>
        </p:nvGraphicFramePr>
        <p:xfrm>
          <a:off x="6995750" y="2241759"/>
          <a:ext cx="2360612" cy="1725612"/>
        </p:xfrm>
        <a:graphic>
          <a:graphicData uri="http://schemas.openxmlformats.org/presentationml/2006/ole">
            <mc:AlternateContent xmlns:mc="http://schemas.openxmlformats.org/markup-compatibility/2006">
              <mc:Choice xmlns:v="urn:schemas-microsoft-com:vml" Requires="v">
                <p:oleObj spid="_x0000_s7348" name="公式" r:id="rId7" imgW="1180800" imgH="863280" progId="Equation.3">
                  <p:embed/>
                </p:oleObj>
              </mc:Choice>
              <mc:Fallback>
                <p:oleObj name="公式" r:id="rId7" imgW="1180800" imgH="863280" progId="Equation.3">
                  <p:embed/>
                  <p:pic>
                    <p:nvPicPr>
                      <p:cNvPr id="3080" name="Object 8">
                        <a:extLst>
                          <a:ext uri="{FF2B5EF4-FFF2-40B4-BE49-F238E27FC236}">
                            <a16:creationId xmlns:a16="http://schemas.microsoft.com/office/drawing/2014/main" id="{C6141A91-888A-4850-B4DA-448D791DF8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5750" y="2241759"/>
                        <a:ext cx="2360612" cy="172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7281AE02-0F9B-4A04-9EE3-F5033DE1A0CB}"/>
                  </a:ext>
                </a:extLst>
              </p:cNvPr>
              <p:cNvSpPr/>
              <p:nvPr/>
            </p:nvSpPr>
            <p:spPr>
              <a:xfrm>
                <a:off x="1249010" y="4711862"/>
                <a:ext cx="4512710" cy="1644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solidFill>
                            <a:srgbClr val="CC6600"/>
                          </a:solidFill>
                          <a:latin typeface="Cambria Math" panose="02040503050406030204" pitchFamily="18" charset="0"/>
                        </a:rPr>
                        <m:t>𝑨</m:t>
                      </m:r>
                      <m:r>
                        <a:rPr lang="en-US" altLang="zh-CN" sz="2400" b="1" i="1" dirty="0" smtClean="0">
                          <a:solidFill>
                            <a:srgbClr val="CC6600"/>
                          </a:solidFill>
                          <a:latin typeface="Cambria Math" panose="02040503050406030204" pitchFamily="18" charset="0"/>
                        </a:rPr>
                        <m:t>−</m:t>
                      </m:r>
                      <m:r>
                        <a:rPr lang="zh-CN" altLang="en-US" sz="2400" b="1" i="1" dirty="0" smtClean="0">
                          <a:solidFill>
                            <a:srgbClr val="CC6600"/>
                          </a:solidFill>
                          <a:latin typeface="Cambria Math" panose="02040503050406030204" pitchFamily="18" charset="0"/>
                        </a:rPr>
                        <m:t>𝝀</m:t>
                      </m:r>
                      <m:r>
                        <a:rPr lang="en-US" altLang="zh-CN" sz="2400" b="1" i="1" dirty="0" smtClean="0">
                          <a:solidFill>
                            <a:srgbClr val="CC6600"/>
                          </a:solidFill>
                          <a:latin typeface="Cambria Math" panose="02040503050406030204" pitchFamily="18" charset="0"/>
                        </a:rPr>
                        <m:t>𝑰</m:t>
                      </m:r>
                      <m:r>
                        <a:rPr lang="zh-CN" altLang="en-US" sz="2400" b="0" i="0">
                          <a:solidFill>
                            <a:srgbClr val="CC6600"/>
                          </a:solidFill>
                          <a:latin typeface="Cambria Math" panose="02040503050406030204" pitchFamily="18" charset="0"/>
                        </a:rPr>
                        <m:t>=</m:t>
                      </m:r>
                      <m:d>
                        <m:dPr>
                          <m:begChr m:val="["/>
                          <m:endChr m:val="]"/>
                          <m:ctrlPr>
                            <a:rPr lang="zh-CN" altLang="en-US" sz="2400" b="0" i="1">
                              <a:solidFill>
                                <a:srgbClr val="CC6600"/>
                              </a:solidFill>
                              <a:latin typeface="Cambria Math" panose="02040503050406030204" pitchFamily="18" charset="0"/>
                            </a:rPr>
                          </m:ctrlPr>
                        </m:dPr>
                        <m:e>
                          <m:m>
                            <m:mPr>
                              <m:mcs>
                                <m:mc>
                                  <m:mcPr>
                                    <m:count m:val="3"/>
                                    <m:mcJc m:val="center"/>
                                  </m:mcPr>
                                </m:mc>
                              </m:mcs>
                              <m:ctrlPr>
                                <a:rPr lang="en-US" altLang="zh-CN" sz="2400" b="0" i="1" smtClean="0">
                                  <a:solidFill>
                                    <a:srgbClr val="CC6600"/>
                                  </a:solidFill>
                                  <a:latin typeface="Cambria Math" panose="02040503050406030204" pitchFamily="18" charset="0"/>
                                </a:rPr>
                              </m:ctrlPr>
                            </m:mPr>
                            <m:mr>
                              <m:e>
                                <m:r>
                                  <m:rPr>
                                    <m:brk m:alnAt="7"/>
                                  </m:rPr>
                                  <a:rPr lang="en-US" altLang="zh-CN" sz="2400" b="0" i="1" smtClean="0">
                                    <a:solidFill>
                                      <a:srgbClr val="CC6600"/>
                                    </a:solidFill>
                                    <a:latin typeface="Cambria Math" panose="02040503050406030204" pitchFamily="18" charset="0"/>
                                  </a:rPr>
                                  <m:t>𝑢</m:t>
                                </m:r>
                                <m:r>
                                  <a:rPr lang="en-US" altLang="zh-CN" sz="2400" b="0" i="1" smtClean="0">
                                    <a:solidFill>
                                      <a:srgbClr val="CC6600"/>
                                    </a:solidFill>
                                    <a:latin typeface="Cambria Math" panose="02040503050406030204" pitchFamily="18" charset="0"/>
                                  </a:rPr>
                                  <m:t>−</m:t>
                                </m:r>
                                <m:r>
                                  <a:rPr lang="zh-CN" altLang="en-US" sz="2400" b="0" i="1" smtClean="0">
                                    <a:solidFill>
                                      <a:srgbClr val="CC6600"/>
                                    </a:solidFill>
                                    <a:latin typeface="Cambria Math" panose="02040503050406030204" pitchFamily="18" charset="0"/>
                                  </a:rPr>
                                  <m:t>𝜆</m:t>
                                </m:r>
                              </m:e>
                              <m:e>
                                <m:r>
                                  <a:rPr lang="zh-CN" altLang="en-US" sz="2400" b="0" i="1" smtClean="0">
                                    <a:solidFill>
                                      <a:srgbClr val="CC6600"/>
                                    </a:solidFill>
                                    <a:latin typeface="Cambria Math" panose="02040503050406030204" pitchFamily="18" charset="0"/>
                                  </a:rPr>
                                  <m:t>𝜌</m:t>
                                </m:r>
                              </m:e>
                              <m:e>
                                <m:r>
                                  <a:rPr lang="en-US" altLang="zh-CN" sz="2400" b="0" i="1" smtClean="0">
                                    <a:solidFill>
                                      <a:srgbClr val="CC6600"/>
                                    </a:solidFill>
                                    <a:latin typeface="Cambria Math" panose="02040503050406030204" pitchFamily="18" charset="0"/>
                                  </a:rPr>
                                  <m:t>0</m:t>
                                </m:r>
                              </m:e>
                            </m:mr>
                            <m:mr>
                              <m:e>
                                <m:r>
                                  <a:rPr lang="en-US" altLang="zh-CN" sz="2400" b="0" i="1" smtClean="0">
                                    <a:solidFill>
                                      <a:srgbClr val="CC6600"/>
                                    </a:solidFill>
                                    <a:latin typeface="Cambria Math" panose="02040503050406030204" pitchFamily="18" charset="0"/>
                                  </a:rPr>
                                  <m:t>0</m:t>
                                </m:r>
                              </m:e>
                              <m:e>
                                <m:r>
                                  <a:rPr lang="en-US" altLang="zh-CN" sz="2400" b="0" i="1" smtClean="0">
                                    <a:solidFill>
                                      <a:srgbClr val="CC6600"/>
                                    </a:solidFill>
                                    <a:latin typeface="Cambria Math" panose="02040503050406030204" pitchFamily="18" charset="0"/>
                                  </a:rPr>
                                  <m:t>𝑢</m:t>
                                </m:r>
                                <m:r>
                                  <a:rPr lang="en-US" altLang="zh-CN" sz="2400" b="0" i="1" smtClean="0">
                                    <a:solidFill>
                                      <a:srgbClr val="CC6600"/>
                                    </a:solidFill>
                                    <a:latin typeface="Cambria Math" panose="02040503050406030204" pitchFamily="18" charset="0"/>
                                  </a:rPr>
                                  <m:t>−</m:t>
                                </m:r>
                                <m:r>
                                  <a:rPr lang="zh-CN" altLang="en-US" sz="2400" b="0" i="1" smtClean="0">
                                    <a:solidFill>
                                      <a:srgbClr val="CC6600"/>
                                    </a:solidFill>
                                    <a:latin typeface="Cambria Math" panose="02040503050406030204" pitchFamily="18" charset="0"/>
                                  </a:rPr>
                                  <m:t>𝜆</m:t>
                                </m:r>
                              </m:e>
                              <m:e>
                                <m:f>
                                  <m:fPr>
                                    <m:ctrlPr>
                                      <a:rPr lang="en-US" altLang="zh-CN" sz="2400" b="0" i="1" smtClean="0">
                                        <a:solidFill>
                                          <a:srgbClr val="CC6600"/>
                                        </a:solidFill>
                                        <a:latin typeface="Cambria Math" panose="02040503050406030204" pitchFamily="18" charset="0"/>
                                      </a:rPr>
                                    </m:ctrlPr>
                                  </m:fPr>
                                  <m:num>
                                    <m:r>
                                      <a:rPr lang="en-US" altLang="zh-CN" sz="2400" b="0" i="1" smtClean="0">
                                        <a:solidFill>
                                          <a:srgbClr val="CC6600"/>
                                        </a:solidFill>
                                        <a:latin typeface="Cambria Math" panose="02040503050406030204" pitchFamily="18" charset="0"/>
                                      </a:rPr>
                                      <m:t>1</m:t>
                                    </m:r>
                                  </m:num>
                                  <m:den>
                                    <m:r>
                                      <a:rPr lang="zh-CN" altLang="en-US" sz="2400" b="0" i="1" smtClean="0">
                                        <a:solidFill>
                                          <a:srgbClr val="CC6600"/>
                                        </a:solidFill>
                                        <a:latin typeface="Cambria Math" panose="02040503050406030204" pitchFamily="18" charset="0"/>
                                      </a:rPr>
                                      <m:t>𝜌</m:t>
                                    </m:r>
                                  </m:den>
                                </m:f>
                              </m:e>
                            </m:mr>
                            <m:mr>
                              <m:e>
                                <m:r>
                                  <a:rPr lang="en-US" altLang="zh-CN" sz="2400" b="0" i="1" smtClean="0">
                                    <a:solidFill>
                                      <a:srgbClr val="CC6600"/>
                                    </a:solidFill>
                                    <a:latin typeface="Cambria Math" panose="02040503050406030204" pitchFamily="18" charset="0"/>
                                  </a:rPr>
                                  <m:t>0</m:t>
                                </m:r>
                              </m:e>
                              <m:e>
                                <m:r>
                                  <a:rPr lang="zh-CN" altLang="en-US" sz="2400" b="0" i="1" smtClean="0">
                                    <a:solidFill>
                                      <a:srgbClr val="CC6600"/>
                                    </a:solidFill>
                                    <a:latin typeface="Cambria Math" panose="02040503050406030204" pitchFamily="18" charset="0"/>
                                  </a:rPr>
                                  <m:t>𝜌</m:t>
                                </m:r>
                                <m:sSup>
                                  <m:sSupPr>
                                    <m:ctrlPr>
                                      <a:rPr lang="en-US" altLang="zh-CN" sz="2400" b="0" i="1" smtClean="0">
                                        <a:solidFill>
                                          <a:srgbClr val="CC6600"/>
                                        </a:solidFill>
                                        <a:latin typeface="Cambria Math" panose="02040503050406030204" pitchFamily="18" charset="0"/>
                                      </a:rPr>
                                    </m:ctrlPr>
                                  </m:sSupPr>
                                  <m:e>
                                    <m:r>
                                      <a:rPr lang="en-US" altLang="zh-CN" sz="2400" b="0" i="1" smtClean="0">
                                        <a:solidFill>
                                          <a:srgbClr val="CC6600"/>
                                        </a:solidFill>
                                        <a:latin typeface="Cambria Math" panose="02040503050406030204" pitchFamily="18" charset="0"/>
                                      </a:rPr>
                                      <m:t>𝑎</m:t>
                                    </m:r>
                                  </m:e>
                                  <m:sup>
                                    <m:r>
                                      <a:rPr lang="en-US" altLang="zh-CN" sz="2400" b="0" i="1" smtClean="0">
                                        <a:solidFill>
                                          <a:srgbClr val="CC6600"/>
                                        </a:solidFill>
                                        <a:latin typeface="Cambria Math" panose="02040503050406030204" pitchFamily="18" charset="0"/>
                                      </a:rPr>
                                      <m:t>2</m:t>
                                    </m:r>
                                  </m:sup>
                                </m:sSup>
                              </m:e>
                              <m:e>
                                <m:r>
                                  <a:rPr lang="en-US" altLang="zh-CN" sz="2400" b="0" i="1" smtClean="0">
                                    <a:solidFill>
                                      <a:srgbClr val="CC6600"/>
                                    </a:solidFill>
                                    <a:latin typeface="Cambria Math" panose="02040503050406030204" pitchFamily="18" charset="0"/>
                                  </a:rPr>
                                  <m:t>𝑢</m:t>
                                </m:r>
                                <m:r>
                                  <a:rPr lang="en-US" altLang="zh-CN" sz="2400" b="0" i="1" smtClean="0">
                                    <a:solidFill>
                                      <a:srgbClr val="CC6600"/>
                                    </a:solidFill>
                                    <a:latin typeface="Cambria Math" panose="02040503050406030204" pitchFamily="18" charset="0"/>
                                  </a:rPr>
                                  <m:t>−</m:t>
                                </m:r>
                                <m:r>
                                  <a:rPr lang="zh-CN" altLang="en-US" sz="2400" b="0" i="1" smtClean="0">
                                    <a:solidFill>
                                      <a:srgbClr val="CC6600"/>
                                    </a:solidFill>
                                    <a:latin typeface="Cambria Math" panose="02040503050406030204" pitchFamily="18" charset="0"/>
                                  </a:rPr>
                                  <m:t>𝜆</m:t>
                                </m:r>
                              </m:e>
                            </m:mr>
                          </m:m>
                        </m:e>
                      </m:d>
                    </m:oMath>
                  </m:oMathPara>
                </a14:m>
                <a:endParaRPr lang="zh-CN" altLang="en-US" sz="2400" dirty="0">
                  <a:solidFill>
                    <a:srgbClr val="CC6600"/>
                  </a:solidFill>
                </a:endParaRPr>
              </a:p>
            </p:txBody>
          </p:sp>
        </mc:Choice>
        <mc:Fallback xmlns="">
          <p:sp>
            <p:nvSpPr>
              <p:cNvPr id="14" name="矩形 13">
                <a:extLst>
                  <a:ext uri="{FF2B5EF4-FFF2-40B4-BE49-F238E27FC236}">
                    <a16:creationId xmlns:a16="http://schemas.microsoft.com/office/drawing/2014/main" id="{7281AE02-0F9B-4A04-9EE3-F5033DE1A0CB}"/>
                  </a:ext>
                </a:extLst>
              </p:cNvPr>
              <p:cNvSpPr>
                <a:spLocks noRot="1" noChangeAspect="1" noMove="1" noResize="1" noEditPoints="1" noAdjustHandles="1" noChangeArrowheads="1" noChangeShapeType="1" noTextEdit="1"/>
              </p:cNvSpPr>
              <p:nvPr/>
            </p:nvSpPr>
            <p:spPr>
              <a:xfrm>
                <a:off x="1249010" y="4711862"/>
                <a:ext cx="4512710" cy="164474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B2221FC-BC3E-4D30-B67A-0DAD54A464E0}"/>
                  </a:ext>
                </a:extLst>
              </p:cNvPr>
              <p:cNvSpPr txBox="1"/>
              <p:nvPr/>
            </p:nvSpPr>
            <p:spPr>
              <a:xfrm>
                <a:off x="6312024" y="4980237"/>
                <a:ext cx="44217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C6600"/>
                              </a:solidFill>
                              <a:latin typeface="Cambria Math" panose="02040503050406030204" pitchFamily="18" charset="0"/>
                            </a:rPr>
                          </m:ctrlPr>
                        </m:sSubPr>
                        <m:e>
                          <m:r>
                            <a:rPr lang="zh-CN" altLang="en-US" sz="2400" i="1" smtClean="0">
                              <a:solidFill>
                                <a:srgbClr val="CC6600"/>
                              </a:solidFill>
                              <a:latin typeface="Cambria Math" panose="02040503050406030204" pitchFamily="18" charset="0"/>
                            </a:rPr>
                            <m:t>𝜆</m:t>
                          </m:r>
                        </m:e>
                        <m:sub>
                          <m:r>
                            <a:rPr lang="en-US" altLang="zh-CN" sz="2400" b="0" i="1" smtClean="0">
                              <a:solidFill>
                                <a:srgbClr val="CC6600"/>
                              </a:solidFill>
                              <a:latin typeface="Cambria Math" panose="02040503050406030204" pitchFamily="18" charset="0"/>
                            </a:rPr>
                            <m:t>1</m:t>
                          </m:r>
                        </m:sub>
                      </m:sSub>
                      <m:r>
                        <a:rPr lang="en-US" altLang="zh-CN" sz="2400" i="1" smtClean="0">
                          <a:solidFill>
                            <a:srgbClr val="CC6600"/>
                          </a:solidFill>
                          <a:latin typeface="Cambria Math" panose="02040503050406030204" pitchFamily="18" charset="0"/>
                        </a:rPr>
                        <m:t>=</m:t>
                      </m:r>
                      <m:r>
                        <a:rPr lang="en-US" altLang="zh-CN" sz="2400" b="0" i="1" smtClean="0">
                          <a:solidFill>
                            <a:srgbClr val="CC6600"/>
                          </a:solidFill>
                          <a:latin typeface="Cambria Math" panose="02040503050406030204" pitchFamily="18" charset="0"/>
                        </a:rPr>
                        <m:t>𝑢</m:t>
                      </m:r>
                      <m:r>
                        <a:rPr lang="en-US" altLang="zh-CN" sz="2400" i="1">
                          <a:solidFill>
                            <a:srgbClr val="CC6600"/>
                          </a:solidFill>
                          <a:latin typeface="Cambria Math" panose="02040503050406030204" pitchFamily="18" charset="0"/>
                        </a:rPr>
                        <m:t>,</m:t>
                      </m:r>
                      <m:sSub>
                        <m:sSubPr>
                          <m:ctrlPr>
                            <a:rPr lang="en-US" altLang="zh-CN" sz="2400" i="1">
                              <a:solidFill>
                                <a:srgbClr val="CC6600"/>
                              </a:solidFill>
                              <a:latin typeface="Cambria Math" panose="02040503050406030204" pitchFamily="18" charset="0"/>
                            </a:rPr>
                          </m:ctrlPr>
                        </m:sSubPr>
                        <m:e>
                          <m:r>
                            <a:rPr lang="zh-CN" altLang="en-US" sz="2400" i="1">
                              <a:solidFill>
                                <a:srgbClr val="CC6600"/>
                              </a:solidFill>
                              <a:latin typeface="Cambria Math" panose="02040503050406030204" pitchFamily="18" charset="0"/>
                            </a:rPr>
                            <m:t>𝜆</m:t>
                          </m:r>
                        </m:e>
                        <m:sub>
                          <m:r>
                            <a:rPr lang="en-US" altLang="zh-CN" sz="2400" b="0" i="1" smtClean="0">
                              <a:solidFill>
                                <a:srgbClr val="CC6600"/>
                              </a:solidFill>
                              <a:latin typeface="Cambria Math" panose="02040503050406030204" pitchFamily="18" charset="0"/>
                            </a:rPr>
                            <m:t>2</m:t>
                          </m:r>
                        </m:sub>
                      </m:sSub>
                      <m:r>
                        <a:rPr lang="en-US" altLang="zh-CN" sz="2400" i="1">
                          <a:solidFill>
                            <a:srgbClr val="CC6600"/>
                          </a:solidFill>
                          <a:latin typeface="Cambria Math" panose="02040503050406030204" pitchFamily="18" charset="0"/>
                        </a:rPr>
                        <m:t>=</m:t>
                      </m:r>
                      <m:r>
                        <a:rPr lang="en-US" altLang="zh-CN" sz="2400" b="0" i="1" smtClean="0">
                          <a:solidFill>
                            <a:srgbClr val="CC6600"/>
                          </a:solidFill>
                          <a:latin typeface="Cambria Math" panose="02040503050406030204" pitchFamily="18" charset="0"/>
                        </a:rPr>
                        <m:t>𝑢</m:t>
                      </m:r>
                      <m:r>
                        <a:rPr lang="en-US" altLang="zh-CN" sz="2400" b="0" i="1" smtClean="0">
                          <a:solidFill>
                            <a:srgbClr val="CC6600"/>
                          </a:solidFill>
                          <a:latin typeface="Cambria Math" panose="02040503050406030204" pitchFamily="18" charset="0"/>
                        </a:rPr>
                        <m:t>+</m:t>
                      </m:r>
                      <m:r>
                        <a:rPr lang="en-US" altLang="zh-CN" sz="2400" b="0" i="1" smtClean="0">
                          <a:solidFill>
                            <a:srgbClr val="CC6600"/>
                          </a:solidFill>
                          <a:latin typeface="Cambria Math" panose="02040503050406030204" pitchFamily="18" charset="0"/>
                        </a:rPr>
                        <m:t>𝑎</m:t>
                      </m:r>
                      <m:r>
                        <a:rPr lang="en-US" altLang="zh-CN" sz="2400" b="0" i="1" smtClean="0">
                          <a:solidFill>
                            <a:srgbClr val="CC6600"/>
                          </a:solidFill>
                          <a:latin typeface="Cambria Math" panose="02040503050406030204" pitchFamily="18" charset="0"/>
                        </a:rPr>
                        <m:t>,</m:t>
                      </m:r>
                      <m:sSub>
                        <m:sSubPr>
                          <m:ctrlPr>
                            <a:rPr lang="en-US" altLang="zh-CN" sz="2400" i="1">
                              <a:solidFill>
                                <a:srgbClr val="CC6600"/>
                              </a:solidFill>
                              <a:latin typeface="Cambria Math" panose="02040503050406030204" pitchFamily="18" charset="0"/>
                            </a:rPr>
                          </m:ctrlPr>
                        </m:sSubPr>
                        <m:e>
                          <m:r>
                            <a:rPr lang="zh-CN" altLang="en-US" sz="2400" i="1">
                              <a:solidFill>
                                <a:srgbClr val="CC6600"/>
                              </a:solidFill>
                              <a:latin typeface="Cambria Math" panose="02040503050406030204" pitchFamily="18" charset="0"/>
                            </a:rPr>
                            <m:t>𝜆</m:t>
                          </m:r>
                        </m:e>
                        <m:sub>
                          <m:r>
                            <a:rPr lang="en-US" altLang="zh-CN" sz="2400" b="0" i="1" smtClean="0">
                              <a:solidFill>
                                <a:srgbClr val="CC6600"/>
                              </a:solidFill>
                              <a:latin typeface="Cambria Math" panose="02040503050406030204" pitchFamily="18" charset="0"/>
                            </a:rPr>
                            <m:t>3</m:t>
                          </m:r>
                        </m:sub>
                      </m:sSub>
                      <m:r>
                        <a:rPr lang="en-US" altLang="zh-CN" sz="2400" i="1">
                          <a:solidFill>
                            <a:srgbClr val="CC6600"/>
                          </a:solidFill>
                          <a:latin typeface="Cambria Math" panose="02040503050406030204" pitchFamily="18" charset="0"/>
                        </a:rPr>
                        <m:t>=</m:t>
                      </m:r>
                      <m:r>
                        <a:rPr lang="en-US" altLang="zh-CN" sz="2400" i="1">
                          <a:solidFill>
                            <a:srgbClr val="CC6600"/>
                          </a:solidFill>
                          <a:latin typeface="Cambria Math" panose="02040503050406030204" pitchFamily="18" charset="0"/>
                        </a:rPr>
                        <m:t>𝑢</m:t>
                      </m:r>
                      <m:r>
                        <a:rPr lang="en-US" altLang="zh-CN" sz="2400" b="0" i="1" smtClean="0">
                          <a:solidFill>
                            <a:srgbClr val="CC6600"/>
                          </a:solidFill>
                          <a:latin typeface="Cambria Math" panose="02040503050406030204" pitchFamily="18" charset="0"/>
                        </a:rPr>
                        <m:t>−</m:t>
                      </m:r>
                      <m:r>
                        <a:rPr lang="en-US" altLang="zh-CN" sz="2400" i="1">
                          <a:solidFill>
                            <a:srgbClr val="CC6600"/>
                          </a:solidFill>
                          <a:latin typeface="Cambria Math" panose="02040503050406030204" pitchFamily="18" charset="0"/>
                        </a:rPr>
                        <m:t>𝑎</m:t>
                      </m:r>
                      <m:r>
                        <a:rPr lang="zh-CN" altLang="en-US" sz="2400" i="1" smtClean="0">
                          <a:solidFill>
                            <a:srgbClr val="CC6600"/>
                          </a:solidFill>
                          <a:latin typeface="Cambria Math" panose="02040503050406030204" pitchFamily="18" charset="0"/>
                        </a:rPr>
                        <m:t>。</m:t>
                      </m:r>
                    </m:oMath>
                  </m:oMathPara>
                </a14:m>
                <a:endParaRPr lang="zh-CN" altLang="en-US" sz="2400" dirty="0">
                  <a:solidFill>
                    <a:srgbClr val="CC6600"/>
                  </a:solidFill>
                </a:endParaRPr>
              </a:p>
            </p:txBody>
          </p:sp>
        </mc:Choice>
        <mc:Fallback xmlns="">
          <p:sp>
            <p:nvSpPr>
              <p:cNvPr id="15" name="文本框 14">
                <a:extLst>
                  <a:ext uri="{FF2B5EF4-FFF2-40B4-BE49-F238E27FC236}">
                    <a16:creationId xmlns:a16="http://schemas.microsoft.com/office/drawing/2014/main" id="{AB2221FC-BC3E-4D30-B67A-0DAD54A464E0}"/>
                  </a:ext>
                </a:extLst>
              </p:cNvPr>
              <p:cNvSpPr txBox="1">
                <a:spLocks noRot="1" noChangeAspect="1" noMove="1" noResize="1" noEditPoints="1" noAdjustHandles="1" noChangeArrowheads="1" noChangeShapeType="1" noTextEdit="1"/>
              </p:cNvSpPr>
              <p:nvPr/>
            </p:nvSpPr>
            <p:spPr>
              <a:xfrm>
                <a:off x="6312024" y="4980237"/>
                <a:ext cx="4421723" cy="369332"/>
              </a:xfrm>
              <a:prstGeom prst="rect">
                <a:avLst/>
              </a:prstGeom>
              <a:blipFill>
                <a:blip r:embed="rId10"/>
                <a:stretch>
                  <a:fillRect l="-275" b="-14754"/>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082D9D8A-7DA7-44DA-B8DC-4E41302AC2D9}"/>
              </a:ext>
            </a:extLst>
          </p:cNvPr>
          <p:cNvSpPr txBox="1"/>
          <p:nvPr/>
        </p:nvSpPr>
        <p:spPr>
          <a:xfrm>
            <a:off x="6312024" y="5534235"/>
            <a:ext cx="4032448"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特征方程有</a:t>
            </a: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个实数根，方程（组）为双曲型。</a:t>
            </a:r>
          </a:p>
        </p:txBody>
      </p:sp>
    </p:spTree>
    <p:extLst>
      <p:ext uri="{BB962C8B-B14F-4D97-AF65-F5344CB8AC3E}">
        <p14:creationId xmlns:p14="http://schemas.microsoft.com/office/powerpoint/2010/main" val="166800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sz="half" idx="1"/>
          </p:nvPr>
        </p:nvSpPr>
        <p:spPr>
          <a:xfrm>
            <a:off x="1343472" y="1292885"/>
            <a:ext cx="7027886" cy="3707169"/>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lvl="1" indent="0" algn="just" eaLnBrk="0" hangingPunct="0">
              <a:lnSpc>
                <a:spcPct val="120000"/>
              </a:lnSpc>
              <a:spcBef>
                <a:spcPct val="10000"/>
              </a:spcBef>
              <a:buClr>
                <a:schemeClr val="hlink"/>
              </a:buClr>
              <a:buSzPct val="70000"/>
              <a:buNone/>
            </a:pPr>
            <a:r>
              <a:rPr lang="zh-CN" altLang="en-US" dirty="0">
                <a:solidFill>
                  <a:schemeClr val="accent2">
                    <a:lumMod val="50000"/>
                  </a:schemeClr>
                </a:solidFill>
                <a:latin typeface="黑体" panose="02010609060101010101" pitchFamily="49" charset="-122"/>
                <a:ea typeface="黑体" panose="02010609060101010101" pitchFamily="49" charset="-122"/>
              </a:rPr>
              <a:t>二阶偏微分方程可以写成或变形如：</a:t>
            </a:r>
          </a:p>
          <a:p>
            <a:pPr eaLnBrk="0" hangingPunct="0">
              <a:spcBef>
                <a:spcPct val="0"/>
              </a:spcBef>
            </a:pPr>
            <a:endParaRPr lang="zh-CN" altLang="en-US" b="0" dirty="0">
              <a:latin typeface="Times New Roman" panose="02020603050405020304" pitchFamily="18" charset="0"/>
              <a:ea typeface="宋体" panose="02010600030101010101" pitchFamily="2" charset="-122"/>
            </a:endParaRPr>
          </a:p>
          <a:p>
            <a:pPr eaLnBrk="0" hangingPunct="0">
              <a:spcBef>
                <a:spcPct val="0"/>
              </a:spcBef>
            </a:pPr>
            <a:endParaRPr lang="zh-CN" altLang="en-US" b="0" dirty="0">
              <a:latin typeface="Times New Roman" panose="02020603050405020304" pitchFamily="18" charset="0"/>
              <a:ea typeface="宋体" panose="02010600030101010101" pitchFamily="2" charset="-122"/>
            </a:endParaRPr>
          </a:p>
          <a:p>
            <a:pPr eaLnBrk="0" hangingPunct="0">
              <a:spcBef>
                <a:spcPct val="0"/>
              </a:spcBef>
            </a:pPr>
            <a:endParaRPr lang="zh-CN" altLang="en-US" b="0" dirty="0">
              <a:latin typeface="Times New Roman" panose="02020603050405020304" pitchFamily="18" charset="0"/>
              <a:ea typeface="宋体" panose="02010600030101010101" pitchFamily="2" charset="-122"/>
            </a:endParaRPr>
          </a:p>
          <a:p>
            <a:pPr marL="0" lvl="1" indent="0" algn="just" eaLnBrk="0" hangingPunct="0">
              <a:lnSpc>
                <a:spcPct val="120000"/>
              </a:lnSpc>
              <a:spcBef>
                <a:spcPct val="10000"/>
              </a:spcBef>
              <a:buClr>
                <a:schemeClr val="hlink"/>
              </a:buClr>
              <a:buSzPct val="70000"/>
              <a:buNone/>
            </a:pPr>
            <a:r>
              <a:rPr lang="zh-CN" altLang="en-US" dirty="0">
                <a:solidFill>
                  <a:schemeClr val="accent2">
                    <a:lumMod val="50000"/>
                  </a:schemeClr>
                </a:solidFill>
                <a:latin typeface="黑体" panose="02010609060101010101" pitchFamily="49" charset="-122"/>
                <a:ea typeface="黑体" panose="02010609060101010101" pitchFamily="49" charset="-122"/>
              </a:rPr>
              <a:t>设有</a:t>
            </a:r>
            <a:r>
              <a:rPr lang="en-US" altLang="zh-CN" dirty="0">
                <a:solidFill>
                  <a:schemeClr val="accent2">
                    <a:lumMod val="50000"/>
                  </a:schemeClr>
                </a:solidFill>
                <a:latin typeface="黑体" panose="02010609060101010101" pitchFamily="49" charset="-122"/>
                <a:ea typeface="黑体" panose="02010609060101010101" pitchFamily="49" charset="-122"/>
              </a:rPr>
              <a:t>n</a:t>
            </a:r>
            <a:r>
              <a:rPr lang="zh-CN" altLang="en-US" dirty="0">
                <a:solidFill>
                  <a:schemeClr val="accent2">
                    <a:lumMod val="50000"/>
                  </a:schemeClr>
                </a:solidFill>
                <a:latin typeface="黑体" panose="02010609060101010101" pitchFamily="49" charset="-122"/>
                <a:ea typeface="黑体" panose="02010609060101010101" pitchFamily="49" charset="-122"/>
              </a:rPr>
              <a:t>个自变量，系数</a:t>
            </a:r>
            <a:r>
              <a:rPr lang="en-US" altLang="zh-CN" dirty="0">
                <a:solidFill>
                  <a:schemeClr val="accent2">
                    <a:lumMod val="50000"/>
                  </a:schemeClr>
                </a:solidFill>
                <a:latin typeface="黑体" panose="02010609060101010101" pitchFamily="49" charset="-122"/>
                <a:ea typeface="黑体" panose="02010609060101010101" pitchFamily="49" charset="-122"/>
              </a:rPr>
              <a:t>A1</a:t>
            </a:r>
            <a:r>
              <a:rPr lang="zh-CN" altLang="en-US" dirty="0">
                <a:solidFill>
                  <a:schemeClr val="accent2">
                    <a:lumMod val="50000"/>
                  </a:schemeClr>
                </a:solidFill>
                <a:latin typeface="黑体" panose="02010609060101010101" pitchFamily="49" charset="-122"/>
                <a:ea typeface="黑体" panose="02010609060101010101" pitchFamily="49" charset="-122"/>
              </a:rPr>
              <a:t>、</a:t>
            </a:r>
            <a:r>
              <a:rPr lang="en-US" altLang="zh-CN" dirty="0">
                <a:solidFill>
                  <a:schemeClr val="accent2">
                    <a:lumMod val="50000"/>
                  </a:schemeClr>
                </a:solidFill>
                <a:latin typeface="黑体" panose="02010609060101010101" pitchFamily="49" charset="-122"/>
                <a:ea typeface="黑体" panose="02010609060101010101" pitchFamily="49" charset="-122"/>
              </a:rPr>
              <a:t>A2</a:t>
            </a:r>
            <a:r>
              <a:rPr lang="zh-CN" altLang="en-US" dirty="0">
                <a:solidFill>
                  <a:schemeClr val="accent2">
                    <a:lumMod val="50000"/>
                  </a:schemeClr>
                </a:solidFill>
                <a:latin typeface="黑体" panose="02010609060101010101" pitchFamily="49" charset="-122"/>
                <a:ea typeface="黑体" panose="02010609060101010101" pitchFamily="49" charset="-122"/>
              </a:rPr>
              <a:t>、</a:t>
            </a:r>
            <a:r>
              <a:rPr lang="en-US" altLang="zh-CN" dirty="0">
                <a:solidFill>
                  <a:schemeClr val="accent2">
                    <a:lumMod val="50000"/>
                  </a:schemeClr>
                </a:solidFill>
                <a:latin typeface="黑体" panose="02010609060101010101" pitchFamily="49" charset="-122"/>
                <a:ea typeface="黑体" panose="02010609060101010101" pitchFamily="49" charset="-122"/>
              </a:rPr>
              <a:t>…</a:t>
            </a:r>
            <a:r>
              <a:rPr lang="zh-CN" altLang="en-US" dirty="0">
                <a:solidFill>
                  <a:schemeClr val="accent2">
                    <a:lumMod val="50000"/>
                  </a:schemeClr>
                </a:solidFill>
                <a:latin typeface="黑体" panose="02010609060101010101" pitchFamily="49" charset="-122"/>
                <a:ea typeface="黑体" panose="02010609060101010101" pitchFamily="49" charset="-122"/>
              </a:rPr>
              <a:t>、</a:t>
            </a:r>
            <a:r>
              <a:rPr lang="en-US" altLang="zh-CN" dirty="0">
                <a:solidFill>
                  <a:schemeClr val="accent2">
                    <a:lumMod val="50000"/>
                  </a:schemeClr>
                </a:solidFill>
                <a:latin typeface="黑体" panose="02010609060101010101" pitchFamily="49" charset="-122"/>
                <a:ea typeface="黑体" panose="02010609060101010101" pitchFamily="49" charset="-122"/>
              </a:rPr>
              <a:t>An</a:t>
            </a:r>
          </a:p>
          <a:p>
            <a:pPr marL="342900" lvl="1" indent="-342900" algn="just" eaLnBrk="0" hangingPunct="0">
              <a:lnSpc>
                <a:spcPct val="120000"/>
              </a:lnSpc>
              <a:spcBef>
                <a:spcPct val="10000"/>
              </a:spcBef>
              <a:buClr>
                <a:schemeClr val="hlink"/>
              </a:buClr>
              <a:buSzPct val="70000"/>
              <a:buFont typeface="Wingdings" panose="05000000000000000000" pitchFamily="2" charset="2"/>
              <a:buChar char="p"/>
            </a:pPr>
            <a:r>
              <a:rPr lang="zh-CN" altLang="en-US" dirty="0">
                <a:solidFill>
                  <a:schemeClr val="accent2">
                    <a:lumMod val="50000"/>
                  </a:schemeClr>
                </a:solidFill>
                <a:latin typeface="黑体" panose="02010609060101010101" pitchFamily="49" charset="-122"/>
                <a:ea typeface="黑体" panose="02010609060101010101" pitchFamily="49" charset="-122"/>
              </a:rPr>
              <a:t>如果均为正数，方程为椭圆型。</a:t>
            </a:r>
          </a:p>
          <a:p>
            <a:pPr marL="342900" lvl="1" indent="-342900" algn="just" eaLnBrk="0" hangingPunct="0">
              <a:lnSpc>
                <a:spcPct val="120000"/>
              </a:lnSpc>
              <a:spcBef>
                <a:spcPct val="10000"/>
              </a:spcBef>
              <a:buClr>
                <a:schemeClr val="hlink"/>
              </a:buClr>
              <a:buSzPct val="70000"/>
              <a:buFont typeface="Wingdings" panose="05000000000000000000" pitchFamily="2" charset="2"/>
              <a:buChar char="p"/>
            </a:pPr>
            <a:r>
              <a:rPr lang="zh-CN" altLang="en-US" dirty="0">
                <a:solidFill>
                  <a:schemeClr val="accent2">
                    <a:lumMod val="50000"/>
                  </a:schemeClr>
                </a:solidFill>
                <a:latin typeface="黑体" panose="02010609060101010101" pitchFamily="49" charset="-122"/>
                <a:ea typeface="黑体" panose="02010609060101010101" pitchFamily="49" charset="-122"/>
              </a:rPr>
              <a:t>如果部分为负数，其余为正数，方程为双曲型。</a:t>
            </a:r>
          </a:p>
          <a:p>
            <a:pPr marL="342900" lvl="1" indent="-342900" algn="just" eaLnBrk="0" hangingPunct="0">
              <a:lnSpc>
                <a:spcPct val="120000"/>
              </a:lnSpc>
              <a:spcBef>
                <a:spcPct val="10000"/>
              </a:spcBef>
              <a:buClr>
                <a:schemeClr val="hlink"/>
              </a:buClr>
              <a:buSzPct val="70000"/>
              <a:buFont typeface="Wingdings" panose="05000000000000000000" pitchFamily="2" charset="2"/>
              <a:buChar char="p"/>
            </a:pPr>
            <a:r>
              <a:rPr lang="zh-CN" altLang="en-US" dirty="0">
                <a:solidFill>
                  <a:schemeClr val="accent2">
                    <a:lumMod val="50000"/>
                  </a:schemeClr>
                </a:solidFill>
                <a:latin typeface="黑体" panose="02010609060101010101" pitchFamily="49" charset="-122"/>
                <a:ea typeface="黑体" panose="02010609060101010101" pitchFamily="49" charset="-122"/>
              </a:rPr>
              <a:t>如果部分为</a:t>
            </a:r>
            <a:r>
              <a:rPr lang="en-US" altLang="zh-CN" dirty="0">
                <a:solidFill>
                  <a:schemeClr val="accent2">
                    <a:lumMod val="50000"/>
                  </a:schemeClr>
                </a:solidFill>
                <a:latin typeface="黑体" panose="02010609060101010101" pitchFamily="49" charset="-122"/>
                <a:ea typeface="黑体" panose="02010609060101010101" pitchFamily="49" charset="-122"/>
              </a:rPr>
              <a:t>0</a:t>
            </a:r>
            <a:r>
              <a:rPr lang="zh-CN" altLang="en-US" dirty="0">
                <a:solidFill>
                  <a:schemeClr val="accent2">
                    <a:lumMod val="50000"/>
                  </a:schemeClr>
                </a:solidFill>
                <a:latin typeface="黑体" panose="02010609060101010101" pitchFamily="49" charset="-122"/>
                <a:ea typeface="黑体" panose="02010609060101010101" pitchFamily="49" charset="-122"/>
              </a:rPr>
              <a:t>，方程为抛物型。</a:t>
            </a:r>
          </a:p>
        </p:txBody>
      </p:sp>
      <p:graphicFrame>
        <p:nvGraphicFramePr>
          <p:cNvPr id="59395" name="Object 3"/>
          <p:cNvGraphicFramePr>
            <a:graphicFrameLocks noGrp="1" noChangeAspect="1"/>
          </p:cNvGraphicFramePr>
          <p:nvPr>
            <p:ph sz="quarter" idx="2"/>
            <p:extLst>
              <p:ext uri="{D42A27DB-BD31-4B8C-83A1-F6EECF244321}">
                <p14:modId xmlns:p14="http://schemas.microsoft.com/office/powerpoint/2010/main" val="687601208"/>
              </p:ext>
            </p:extLst>
          </p:nvPr>
        </p:nvGraphicFramePr>
        <p:xfrm>
          <a:off x="2365528" y="1948912"/>
          <a:ext cx="3198813" cy="912812"/>
        </p:xfrm>
        <a:graphic>
          <a:graphicData uri="http://schemas.openxmlformats.org/presentationml/2006/ole">
            <mc:AlternateContent xmlns:mc="http://schemas.openxmlformats.org/markup-compatibility/2006">
              <mc:Choice xmlns:v="urn:schemas-microsoft-com:vml" Requires="v">
                <p:oleObj spid="_x0000_s11311" name="公式" r:id="rId3" imgW="1590543" imgH="447660" progId="Equation.3">
                  <p:embed/>
                </p:oleObj>
              </mc:Choice>
              <mc:Fallback>
                <p:oleObj name="公式" r:id="rId3" imgW="1590543" imgH="447660" progId="Equation.3">
                  <p:embed/>
                  <p:pic>
                    <p:nvPicPr>
                      <p:cNvPr id="5939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528" y="1948912"/>
                        <a:ext cx="3198813"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a:extLst>
              <a:ext uri="{FF2B5EF4-FFF2-40B4-BE49-F238E27FC236}">
                <a16:creationId xmlns:a16="http://schemas.microsoft.com/office/drawing/2014/main" id="{E64521B8-0FCB-479F-B829-BDD94B3F75F9}"/>
              </a:ext>
            </a:extLst>
          </p:cNvPr>
          <p:cNvSpPr/>
          <p:nvPr/>
        </p:nvSpPr>
        <p:spPr>
          <a:xfrm>
            <a:off x="1013882" y="215085"/>
            <a:ext cx="4310795" cy="540725"/>
          </a:xfrm>
          <a:prstGeom prst="rect">
            <a:avLst/>
          </a:prstGeom>
        </p:spPr>
        <p:txBody>
          <a:bodyPr wrap="none">
            <a:spAutoFit/>
          </a:bodyPr>
          <a:lstStyle/>
          <a:p>
            <a:pPr marL="514350" lvl="1" indent="-514350" algn="just">
              <a:lnSpc>
                <a:spcPct val="120000"/>
              </a:lnSpc>
              <a:spcBef>
                <a:spcPct val="10000"/>
              </a:spcBef>
              <a:buSzPct val="70000"/>
              <a:buFont typeface="Wingdings" panose="05000000000000000000" pitchFamily="2" charset="2"/>
              <a:buChar char="n"/>
            </a:pPr>
            <a:r>
              <a:rPr lang="zh-CN" altLang="en-US" sz="2800" b="1" dirty="0">
                <a:latin typeface="黑体" panose="02010609060101010101" pitchFamily="49" charset="-122"/>
                <a:ea typeface="黑体" panose="02010609060101010101" pitchFamily="49" charset="-122"/>
              </a:rPr>
              <a:t>二阶偏微分方程的类型</a:t>
            </a:r>
            <a:endParaRPr lang="en-US" altLang="zh-CN"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5649932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415480" y="-48326"/>
            <a:ext cx="7162800" cy="762000"/>
          </a:xfrm>
        </p:spPr>
        <p:txBody>
          <a:bodyPr/>
          <a:lstStyle/>
          <a:p>
            <a:pPr>
              <a:lnSpc>
                <a:spcPct val="150000"/>
              </a:lnSpc>
              <a:buClr>
                <a:schemeClr val="accent2">
                  <a:lumMod val="50000"/>
                </a:schemeClr>
              </a:buClr>
              <a:defRPr/>
            </a:pPr>
            <a:r>
              <a:rPr lang="zh-CN" altLang="en-US" dirty="0" smtClean="0">
                <a:latin typeface="+mn-lt"/>
                <a:ea typeface="黑体" panose="02010609060101010101" pitchFamily="49" charset="-122"/>
                <a:cs typeface="+mn-cs"/>
              </a:rPr>
              <a:t>第一章  </a:t>
            </a:r>
            <a:r>
              <a:rPr lang="zh-CN" altLang="en-US" dirty="0">
                <a:latin typeface="+mn-lt"/>
                <a:ea typeface="黑体" panose="02010609060101010101" pitchFamily="49" charset="-122"/>
                <a:cs typeface="+mn-cs"/>
              </a:rPr>
              <a:t>计算流体力学的概念和意义</a:t>
            </a:r>
          </a:p>
        </p:txBody>
      </p:sp>
      <p:sp>
        <p:nvSpPr>
          <p:cNvPr id="9220" name="Rectangle 4"/>
          <p:cNvSpPr>
            <a:spLocks noChangeArrowheads="1"/>
          </p:cNvSpPr>
          <p:nvPr/>
        </p:nvSpPr>
        <p:spPr bwMode="auto">
          <a:xfrm>
            <a:off x="839416" y="1150881"/>
            <a:ext cx="434113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342900" indent="-342900" eaLnBrk="1" hangingPunct="1">
              <a:lnSpc>
                <a:spcPct val="70000"/>
              </a:lnSpc>
              <a:spcBef>
                <a:spcPct val="50000"/>
              </a:spcBef>
              <a:buFont typeface="Wingdings" panose="05000000000000000000" pitchFamily="2" charset="2"/>
              <a:buChar char="n"/>
            </a:pPr>
            <a:r>
              <a:rPr lang="zh-CN" altLang="en-US" sz="2800" b="1" dirty="0">
                <a:solidFill>
                  <a:srgbClr val="000066"/>
                </a:solidFill>
                <a:latin typeface="宋体" panose="02010600030101010101" pitchFamily="2" charset="-122"/>
                <a:ea typeface="黑体" panose="02010609060101010101" pitchFamily="49" charset="-122"/>
              </a:rPr>
              <a:t>什么是计算流体力学？</a:t>
            </a:r>
          </a:p>
        </p:txBody>
      </p:sp>
      <p:sp>
        <p:nvSpPr>
          <p:cNvPr id="11" name="AutoShape 3"/>
          <p:cNvSpPr>
            <a:spLocks noChangeArrowheads="1"/>
          </p:cNvSpPr>
          <p:nvPr/>
        </p:nvSpPr>
        <p:spPr bwMode="auto">
          <a:xfrm>
            <a:off x="1271464" y="1781698"/>
            <a:ext cx="6408712" cy="2588338"/>
          </a:xfrm>
          <a:prstGeom prst="cloudCallout">
            <a:avLst>
              <a:gd name="adj1" fmla="val -48731"/>
              <a:gd name="adj2" fmla="val 190708"/>
            </a:avLst>
          </a:prstGeom>
          <a:solidFill>
            <a:schemeClr val="tx2">
              <a:lumMod val="20000"/>
              <a:lumOff val="80000"/>
            </a:schemeClr>
          </a:solidFill>
          <a:ln w="9525">
            <a:solidFill>
              <a:schemeClr val="tx1"/>
            </a:solidFill>
            <a:miter lim="800000"/>
            <a:headEnd/>
            <a:tailEnd/>
          </a:ln>
          <a:effectLst/>
        </p:spPr>
        <p:txBody>
          <a:bodyPr/>
          <a:lstStyle/>
          <a:p>
            <a:pPr eaLnBrk="1" hangingPunct="1"/>
            <a:endParaRPr lang="en-US" altLang="zh-CN" sz="24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a:p>
            <a:pPr eaLnBrk="1" hangingPunct="1"/>
            <a:r>
              <a:rPr lang="zh-CN" altLang="en-US" sz="24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计算流体动力学（</a:t>
            </a:r>
            <a:r>
              <a:rPr lang="en-US" altLang="zh-CN" sz="24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Computational Fluid Dynamics</a:t>
            </a:r>
            <a:r>
              <a:rPr lang="zh-CN" altLang="en-US" sz="24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）的英文简称为</a:t>
            </a:r>
            <a:r>
              <a:rPr lang="en-US" altLang="zh-CN" sz="24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CFD</a:t>
            </a:r>
            <a:r>
              <a:rPr lang="zh-CN" altLang="en-US" sz="24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3617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Rectangle 7"/>
          <p:cNvSpPr>
            <a:spLocks noChangeArrowheads="1"/>
          </p:cNvSpPr>
          <p:nvPr/>
        </p:nvSpPr>
        <p:spPr bwMode="auto">
          <a:xfrm>
            <a:off x="4533900" y="33099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454" name="Object 6"/>
              <p:cNvSpPr txBox="1"/>
              <p:nvPr/>
            </p:nvSpPr>
            <p:spPr bwMode="auto">
              <a:xfrm>
                <a:off x="1355100" y="1715255"/>
                <a:ext cx="7621220" cy="729489"/>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𝐚</m:t>
                          </m:r>
                        </m:e>
                        <m:sub>
                          <m:r>
                            <a:rPr lang="zh-CN" altLang="en-US" sz="2400" b="1">
                              <a:solidFill>
                                <a:srgbClr val="FF9900"/>
                              </a:solidFill>
                              <a:latin typeface="Cambria Math" panose="02040503050406030204" pitchFamily="18" charset="0"/>
                            </a:rPr>
                            <m:t>𝟏𝟏</m:t>
                          </m:r>
                        </m:sub>
                      </m:sSub>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𝐮</m:t>
                          </m:r>
                        </m:e>
                        <m:sub>
                          <m:r>
                            <a:rPr lang="zh-CN" altLang="en-US" sz="2400" b="1">
                              <a:solidFill>
                                <a:srgbClr val="FF9900"/>
                              </a:solidFill>
                              <a:latin typeface="Cambria Math" panose="02040503050406030204" pitchFamily="18" charset="0"/>
                            </a:rPr>
                            <m:t>𝐱𝐱</m:t>
                          </m:r>
                        </m:sub>
                      </m:sSub>
                      <m:r>
                        <a:rPr lang="zh-CN" altLang="en-US" sz="2400" b="1">
                          <a:solidFill>
                            <a:srgbClr val="FF9900"/>
                          </a:solidFill>
                          <a:latin typeface="Cambria Math" panose="02040503050406030204" pitchFamily="18" charset="0"/>
                        </a:rPr>
                        <m:t>+</m:t>
                      </m:r>
                      <m:r>
                        <a:rPr lang="zh-CN" altLang="en-US" sz="2400" b="1">
                          <a:solidFill>
                            <a:srgbClr val="FF9900"/>
                          </a:solidFill>
                          <a:latin typeface="Cambria Math" panose="02040503050406030204" pitchFamily="18" charset="0"/>
                        </a:rPr>
                        <m:t>𝟐</m:t>
                      </m:r>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𝐚</m:t>
                          </m:r>
                        </m:e>
                        <m:sub>
                          <m:r>
                            <a:rPr lang="zh-CN" altLang="en-US" sz="2400" b="1">
                              <a:solidFill>
                                <a:srgbClr val="FF9900"/>
                              </a:solidFill>
                              <a:latin typeface="Cambria Math" panose="02040503050406030204" pitchFamily="18" charset="0"/>
                            </a:rPr>
                            <m:t>𝟏𝟐</m:t>
                          </m:r>
                        </m:sub>
                      </m:sSub>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𝐮</m:t>
                          </m:r>
                        </m:e>
                        <m:sub>
                          <m:r>
                            <a:rPr lang="zh-CN" altLang="en-US" sz="2400" b="1">
                              <a:solidFill>
                                <a:srgbClr val="FF9900"/>
                              </a:solidFill>
                              <a:latin typeface="Cambria Math" panose="02040503050406030204" pitchFamily="18" charset="0"/>
                            </a:rPr>
                            <m:t>𝐱𝐲</m:t>
                          </m:r>
                        </m:sub>
                      </m:sSub>
                      <m:r>
                        <a:rPr lang="zh-CN" altLang="en-US" sz="2400" b="1">
                          <a:solidFill>
                            <a:srgbClr val="FF9900"/>
                          </a:solidFill>
                          <a:latin typeface="Cambria Math" panose="02040503050406030204" pitchFamily="18" charset="0"/>
                        </a:rPr>
                        <m:t>+</m:t>
                      </m:r>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𝐚</m:t>
                          </m:r>
                        </m:e>
                        <m:sub>
                          <m:r>
                            <a:rPr lang="zh-CN" altLang="en-US" sz="2400" b="1">
                              <a:solidFill>
                                <a:srgbClr val="FF9900"/>
                              </a:solidFill>
                              <a:latin typeface="Cambria Math" panose="02040503050406030204" pitchFamily="18" charset="0"/>
                            </a:rPr>
                            <m:t>𝟐𝟐</m:t>
                          </m:r>
                        </m:sub>
                      </m:sSub>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𝐮</m:t>
                          </m:r>
                        </m:e>
                        <m:sub>
                          <m:r>
                            <a:rPr lang="zh-CN" altLang="en-US" sz="2400" b="1">
                              <a:solidFill>
                                <a:srgbClr val="FF9900"/>
                              </a:solidFill>
                              <a:latin typeface="Cambria Math" panose="02040503050406030204" pitchFamily="18" charset="0"/>
                            </a:rPr>
                            <m:t>𝐲𝐲</m:t>
                          </m:r>
                        </m:sub>
                      </m:sSub>
                      <m:r>
                        <a:rPr lang="zh-CN" altLang="en-US" sz="2400" b="1">
                          <a:solidFill>
                            <a:srgbClr val="FF9900"/>
                          </a:solidFill>
                          <a:latin typeface="Cambria Math" panose="02040503050406030204" pitchFamily="18" charset="0"/>
                        </a:rPr>
                        <m:t>+</m:t>
                      </m:r>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𝐛</m:t>
                          </m:r>
                        </m:e>
                        <m:sub>
                          <m:r>
                            <a:rPr lang="zh-CN" altLang="en-US" sz="2400" b="1">
                              <a:solidFill>
                                <a:srgbClr val="FF9900"/>
                              </a:solidFill>
                              <a:latin typeface="Cambria Math" panose="02040503050406030204" pitchFamily="18" charset="0"/>
                            </a:rPr>
                            <m:t>𝟏</m:t>
                          </m:r>
                        </m:sub>
                      </m:sSub>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𝐮</m:t>
                          </m:r>
                        </m:e>
                        <m:sub>
                          <m:r>
                            <a:rPr lang="zh-CN" altLang="en-US" sz="2400" b="1">
                              <a:solidFill>
                                <a:srgbClr val="FF9900"/>
                              </a:solidFill>
                              <a:latin typeface="Cambria Math" panose="02040503050406030204" pitchFamily="18" charset="0"/>
                            </a:rPr>
                            <m:t>𝐱</m:t>
                          </m:r>
                        </m:sub>
                      </m:sSub>
                      <m:r>
                        <a:rPr lang="zh-CN" altLang="en-US" sz="2400" b="1">
                          <a:solidFill>
                            <a:srgbClr val="FF9900"/>
                          </a:solidFill>
                          <a:latin typeface="Cambria Math" panose="02040503050406030204" pitchFamily="18" charset="0"/>
                        </a:rPr>
                        <m:t>+</m:t>
                      </m:r>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𝐛</m:t>
                          </m:r>
                        </m:e>
                        <m:sub>
                          <m:r>
                            <a:rPr lang="zh-CN" altLang="en-US" sz="2400" b="1">
                              <a:solidFill>
                                <a:srgbClr val="FF9900"/>
                              </a:solidFill>
                              <a:latin typeface="Cambria Math" panose="02040503050406030204" pitchFamily="18" charset="0"/>
                            </a:rPr>
                            <m:t>𝟐</m:t>
                          </m:r>
                        </m:sub>
                      </m:sSub>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𝐮</m:t>
                          </m:r>
                        </m:e>
                        <m:sub>
                          <m:r>
                            <a:rPr lang="zh-CN" altLang="en-US" sz="2400" b="1">
                              <a:solidFill>
                                <a:srgbClr val="FF9900"/>
                              </a:solidFill>
                              <a:latin typeface="Cambria Math" panose="02040503050406030204" pitchFamily="18" charset="0"/>
                            </a:rPr>
                            <m:t>𝐲</m:t>
                          </m:r>
                        </m:sub>
                      </m:sSub>
                      <m:r>
                        <a:rPr lang="zh-CN" altLang="en-US" sz="2400" b="1">
                          <a:solidFill>
                            <a:srgbClr val="FF9900"/>
                          </a:solidFill>
                          <a:latin typeface="Cambria Math" panose="02040503050406030204" pitchFamily="18" charset="0"/>
                        </a:rPr>
                        <m:t>+</m:t>
                      </m:r>
                      <m:r>
                        <a:rPr lang="zh-CN" altLang="en-US" sz="2400" b="1">
                          <a:solidFill>
                            <a:srgbClr val="FF9900"/>
                          </a:solidFill>
                          <a:latin typeface="Cambria Math" panose="02040503050406030204" pitchFamily="18" charset="0"/>
                        </a:rPr>
                        <m:t>𝐜𝐮</m:t>
                      </m:r>
                      <m:r>
                        <a:rPr lang="zh-CN" altLang="en-US" sz="2400" b="1">
                          <a:solidFill>
                            <a:srgbClr val="FF9900"/>
                          </a:solidFill>
                          <a:latin typeface="Cambria Math" panose="02040503050406030204" pitchFamily="18" charset="0"/>
                        </a:rPr>
                        <m:t>+</m:t>
                      </m:r>
                      <m:r>
                        <a:rPr lang="zh-CN" altLang="en-US" sz="2400" b="1">
                          <a:solidFill>
                            <a:srgbClr val="FF9900"/>
                          </a:solidFill>
                          <a:latin typeface="Cambria Math" panose="02040503050406030204" pitchFamily="18" charset="0"/>
                        </a:rPr>
                        <m:t>𝐟</m:t>
                      </m:r>
                      <m:r>
                        <a:rPr lang="zh-CN" altLang="en-US" sz="2400" b="1">
                          <a:solidFill>
                            <a:srgbClr val="FF9900"/>
                          </a:solidFill>
                          <a:latin typeface="Cambria Math" panose="02040503050406030204" pitchFamily="18" charset="0"/>
                        </a:rPr>
                        <m:t>=</m:t>
                      </m:r>
                      <m:r>
                        <a:rPr lang="zh-CN" altLang="en-US" sz="2400" b="1">
                          <a:solidFill>
                            <a:srgbClr val="FF9900"/>
                          </a:solidFill>
                          <a:latin typeface="Cambria Math" panose="02040503050406030204" pitchFamily="18" charset="0"/>
                        </a:rPr>
                        <m:t>𝟎</m:t>
                      </m:r>
                    </m:oMath>
                  </m:oMathPara>
                </a14:m>
                <a:endParaRPr lang="zh-CN" altLang="en-US" sz="2400" b="1" dirty="0"/>
              </a:p>
            </p:txBody>
          </p:sp>
        </mc:Choice>
        <mc:Fallback xmlns="">
          <p:sp>
            <p:nvSpPr>
              <p:cNvPr id="104454" name="Object 6"/>
              <p:cNvSpPr txBox="1">
                <a:spLocks noRot="1" noChangeAspect="1" noMove="1" noResize="1" noEditPoints="1" noAdjustHandles="1" noChangeArrowheads="1" noChangeShapeType="1" noTextEdit="1"/>
              </p:cNvSpPr>
              <p:nvPr/>
            </p:nvSpPr>
            <p:spPr bwMode="auto">
              <a:xfrm>
                <a:off x="1355100" y="1715255"/>
                <a:ext cx="7621220" cy="729489"/>
              </a:xfrm>
              <a:prstGeom prst="rect">
                <a:avLst/>
              </a:prstGeom>
              <a:blipFill>
                <a:blip r:embed="rId3"/>
                <a:stretch>
                  <a:fillRect/>
                </a:stretch>
              </a:blipFill>
            </p:spPr>
            <p:txBody>
              <a:bodyPr/>
              <a:lstStyle/>
              <a:p>
                <a:r>
                  <a:rPr lang="zh-CN" altLang="en-US">
                    <a:noFill/>
                  </a:rPr>
                  <a:t> </a:t>
                </a:r>
              </a:p>
            </p:txBody>
          </p:sp>
        </mc:Fallback>
      </mc:AlternateContent>
      <p:sp>
        <p:nvSpPr>
          <p:cNvPr id="104459" name="Rectangle 11"/>
          <p:cNvSpPr>
            <a:spLocks noChangeArrowheads="1"/>
          </p:cNvSpPr>
          <p:nvPr/>
        </p:nvSpPr>
        <p:spPr bwMode="auto">
          <a:xfrm>
            <a:off x="873919" y="2355583"/>
            <a:ext cx="7775575" cy="9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lvl="1" indent="0" algn="just">
              <a:lnSpc>
                <a:spcPct val="120000"/>
              </a:lnSpc>
              <a:spcBef>
                <a:spcPct val="10000"/>
              </a:spcBef>
              <a:buClr>
                <a:schemeClr val="hlink"/>
              </a:buClr>
              <a:buSzPct val="70000"/>
            </a:pPr>
            <a:r>
              <a:rPr lang="zh-CN" altLang="en-US" dirty="0">
                <a:solidFill>
                  <a:schemeClr val="accent2">
                    <a:lumMod val="50000"/>
                  </a:schemeClr>
                </a:solidFill>
                <a:latin typeface="黑体" panose="02010609060101010101" pitchFamily="49" charset="-122"/>
                <a:ea typeface="黑体" panose="02010609060101010101" pitchFamily="49" charset="-122"/>
              </a:rPr>
              <a:t>式中的系数都是实函数，并假定它们为连续可微的。此类偏微分方程可以划分成三类：</a:t>
            </a:r>
          </a:p>
        </p:txBody>
      </p:sp>
      <p:sp>
        <p:nvSpPr>
          <p:cNvPr id="104460" name="Rectangle 12"/>
          <p:cNvSpPr>
            <a:spLocks noChangeArrowheads="1"/>
          </p:cNvSpPr>
          <p:nvPr/>
        </p:nvSpPr>
        <p:spPr bwMode="auto">
          <a:xfrm>
            <a:off x="873919" y="1072563"/>
            <a:ext cx="7415213"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lvl="1" indent="0" algn="just">
              <a:lnSpc>
                <a:spcPct val="120000"/>
              </a:lnSpc>
              <a:spcBef>
                <a:spcPct val="10000"/>
              </a:spcBef>
              <a:buClr>
                <a:schemeClr val="hlink"/>
              </a:buClr>
              <a:buSzPct val="70000"/>
            </a:pPr>
            <a:r>
              <a:rPr lang="zh-CN" altLang="en-US" dirty="0">
                <a:solidFill>
                  <a:schemeClr val="accent2">
                    <a:lumMod val="50000"/>
                  </a:schemeClr>
                </a:solidFill>
                <a:latin typeface="黑体" panose="02010609060101010101" pitchFamily="49" charset="-122"/>
                <a:ea typeface="黑体" panose="02010609060101010101" pitchFamily="49" charset="-122"/>
              </a:rPr>
              <a:t>二个独立自变量的二阶线性偏微分方程的一般形式为</a:t>
            </a:r>
          </a:p>
        </p:txBody>
      </p:sp>
      <p:grpSp>
        <p:nvGrpSpPr>
          <p:cNvPr id="2" name="Group 18"/>
          <p:cNvGrpSpPr>
            <a:grpSpLocks/>
          </p:cNvGrpSpPr>
          <p:nvPr/>
        </p:nvGrpSpPr>
        <p:grpSpPr bwMode="auto">
          <a:xfrm>
            <a:off x="1077119" y="4676837"/>
            <a:ext cx="3759199" cy="463549"/>
            <a:chOff x="485" y="3857"/>
            <a:chExt cx="2368" cy="292"/>
          </a:xfrm>
        </p:grpSpPr>
        <p:graphicFrame>
          <p:nvGraphicFramePr>
            <p:cNvPr id="1029" name="Object 8"/>
            <p:cNvGraphicFramePr>
              <a:graphicFrameLocks noChangeAspect="1"/>
            </p:cNvGraphicFramePr>
            <p:nvPr/>
          </p:nvGraphicFramePr>
          <p:xfrm>
            <a:off x="1797" y="3857"/>
            <a:ext cx="1056" cy="251"/>
          </p:xfrm>
          <a:graphic>
            <a:graphicData uri="http://schemas.openxmlformats.org/presentationml/2006/ole">
              <mc:AlternateContent xmlns:mc="http://schemas.openxmlformats.org/markup-compatibility/2006">
                <mc:Choice xmlns:v="urn:schemas-microsoft-com:vml" Requires="v">
                  <p:oleObj spid="_x0000_s12425" r:id="rId4" imgW="965200" imgH="228600" progId="Equation.3">
                    <p:embed/>
                  </p:oleObj>
                </mc:Choice>
                <mc:Fallback>
                  <p:oleObj r:id="rId4" imgW="965200" imgH="228600" progId="Equation.3">
                    <p:embed/>
                    <p:pic>
                      <p:nvPicPr>
                        <p:cNvPr id="1029"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7" y="3857"/>
                          <a:ext cx="1056" cy="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1" name="Rectangle 13"/>
            <p:cNvSpPr>
              <a:spLocks noChangeArrowheads="1"/>
            </p:cNvSpPr>
            <p:nvPr/>
          </p:nvSpPr>
          <p:spPr bwMode="auto">
            <a:xfrm>
              <a:off x="485" y="3857"/>
              <a:ext cx="1497"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15000"/>
                </a:lnSpc>
              </a:pPr>
              <a:r>
                <a:rPr lang="zh-CN" altLang="en-US" dirty="0">
                  <a:solidFill>
                    <a:srgbClr val="160F27"/>
                  </a:solidFill>
                  <a:latin typeface="黑体" panose="02010609060101010101" pitchFamily="49" charset="-122"/>
                  <a:ea typeface="黑体" panose="02010609060101010101" pitchFamily="49" charset="-122"/>
                </a:rPr>
                <a:t>（</a:t>
              </a:r>
              <a:r>
                <a:rPr lang="en-US" altLang="zh-CN" dirty="0">
                  <a:solidFill>
                    <a:srgbClr val="160F27"/>
                  </a:solidFill>
                  <a:latin typeface="黑体" panose="02010609060101010101" pitchFamily="49" charset="-122"/>
                  <a:ea typeface="黑体" panose="02010609060101010101" pitchFamily="49" charset="-122"/>
                </a:rPr>
                <a:t>3</a:t>
              </a:r>
              <a:r>
                <a:rPr lang="zh-CN" altLang="en-US" dirty="0">
                  <a:solidFill>
                    <a:srgbClr val="160F27"/>
                  </a:solidFill>
                  <a:latin typeface="黑体" panose="02010609060101010101" pitchFamily="49" charset="-122"/>
                  <a:ea typeface="黑体" panose="02010609060101010101" pitchFamily="49" charset="-122"/>
                </a:rPr>
                <a:t>）双曲型：</a:t>
              </a:r>
            </a:p>
          </p:txBody>
        </p:sp>
      </p:grpSp>
      <p:grpSp>
        <p:nvGrpSpPr>
          <p:cNvPr id="3" name="Group 16"/>
          <p:cNvGrpSpPr>
            <a:grpSpLocks/>
          </p:cNvGrpSpPr>
          <p:nvPr/>
        </p:nvGrpSpPr>
        <p:grpSpPr bwMode="auto">
          <a:xfrm>
            <a:off x="1412081" y="3317775"/>
            <a:ext cx="3349625" cy="463549"/>
            <a:chOff x="674" y="3385"/>
            <a:chExt cx="2110" cy="292"/>
          </a:xfrm>
        </p:grpSpPr>
        <p:graphicFrame>
          <p:nvGraphicFramePr>
            <p:cNvPr id="1028" name="Object 10"/>
            <p:cNvGraphicFramePr>
              <a:graphicFrameLocks noChangeAspect="1"/>
            </p:cNvGraphicFramePr>
            <p:nvPr/>
          </p:nvGraphicFramePr>
          <p:xfrm>
            <a:off x="1776" y="3408"/>
            <a:ext cx="1008" cy="240"/>
          </p:xfrm>
          <a:graphic>
            <a:graphicData uri="http://schemas.openxmlformats.org/presentationml/2006/ole">
              <mc:AlternateContent xmlns:mc="http://schemas.openxmlformats.org/markup-compatibility/2006">
                <mc:Choice xmlns:v="urn:schemas-microsoft-com:vml" Requires="v">
                  <p:oleObj spid="_x0000_s12426" r:id="rId6" imgW="965200" imgH="228600" progId="Equation.3">
                    <p:embed/>
                  </p:oleObj>
                </mc:Choice>
                <mc:Fallback>
                  <p:oleObj r:id="rId6" imgW="965200" imgH="228600" progId="Equation.3">
                    <p:embed/>
                    <p:pic>
                      <p:nvPicPr>
                        <p:cNvPr id="1028"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6" y="3408"/>
                          <a:ext cx="100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0" name="Rectangle 14"/>
            <p:cNvSpPr>
              <a:spLocks noChangeArrowheads="1"/>
            </p:cNvSpPr>
            <p:nvPr/>
          </p:nvSpPr>
          <p:spPr bwMode="auto">
            <a:xfrm>
              <a:off x="674" y="3385"/>
              <a:ext cx="1377"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15000"/>
                </a:lnSpc>
              </a:pPr>
              <a:r>
                <a:rPr lang="zh-CN" altLang="en-US">
                  <a:solidFill>
                    <a:srgbClr val="160F27"/>
                  </a:solidFill>
                  <a:latin typeface="黑体" panose="02010609060101010101" pitchFamily="49" charset="-122"/>
                  <a:ea typeface="黑体" panose="02010609060101010101" pitchFamily="49" charset="-122"/>
                </a:rPr>
                <a:t>（</a:t>
              </a:r>
              <a:r>
                <a:rPr lang="en-US" altLang="zh-CN">
                  <a:solidFill>
                    <a:srgbClr val="160F27"/>
                  </a:solidFill>
                  <a:latin typeface="黑体" panose="02010609060101010101" pitchFamily="49" charset="-122"/>
                  <a:ea typeface="黑体" panose="02010609060101010101" pitchFamily="49" charset="-122"/>
                </a:rPr>
                <a:t>1</a:t>
              </a:r>
              <a:r>
                <a:rPr lang="zh-CN" altLang="en-US">
                  <a:solidFill>
                    <a:srgbClr val="160F27"/>
                  </a:solidFill>
                  <a:latin typeface="黑体" panose="02010609060101010101" pitchFamily="49" charset="-122"/>
                  <a:ea typeface="黑体" panose="02010609060101010101" pitchFamily="49" charset="-122"/>
                </a:rPr>
                <a:t>）椭圆型：</a:t>
              </a:r>
            </a:p>
          </p:txBody>
        </p:sp>
      </p:grpSp>
      <p:grpSp>
        <p:nvGrpSpPr>
          <p:cNvPr id="4" name="Group 17"/>
          <p:cNvGrpSpPr>
            <a:grpSpLocks/>
          </p:cNvGrpSpPr>
          <p:nvPr/>
        </p:nvGrpSpPr>
        <p:grpSpPr bwMode="auto">
          <a:xfrm>
            <a:off x="1412081" y="3992730"/>
            <a:ext cx="3424237" cy="463551"/>
            <a:chOff x="675" y="3612"/>
            <a:chExt cx="2157" cy="292"/>
          </a:xfrm>
        </p:grpSpPr>
        <p:graphicFrame>
          <p:nvGraphicFramePr>
            <p:cNvPr id="1027" name="Object 9"/>
            <p:cNvGraphicFramePr>
              <a:graphicFrameLocks noChangeAspect="1"/>
            </p:cNvGraphicFramePr>
            <p:nvPr/>
          </p:nvGraphicFramePr>
          <p:xfrm>
            <a:off x="1776" y="3632"/>
            <a:ext cx="1056" cy="251"/>
          </p:xfrm>
          <a:graphic>
            <a:graphicData uri="http://schemas.openxmlformats.org/presentationml/2006/ole">
              <mc:AlternateContent xmlns:mc="http://schemas.openxmlformats.org/markup-compatibility/2006">
                <mc:Choice xmlns:v="urn:schemas-microsoft-com:vml" Requires="v">
                  <p:oleObj spid="_x0000_s12427" r:id="rId8" imgW="965200" imgH="228600" progId="Equation.3">
                    <p:embed/>
                  </p:oleObj>
                </mc:Choice>
                <mc:Fallback>
                  <p:oleObj r:id="rId8" imgW="965200" imgH="228600" progId="Equation.3">
                    <p:embed/>
                    <p:pic>
                      <p:nvPicPr>
                        <p:cNvPr id="1027"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6" y="3632"/>
                          <a:ext cx="1056" cy="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9" name="Rectangle 15"/>
            <p:cNvSpPr>
              <a:spLocks noChangeArrowheads="1"/>
            </p:cNvSpPr>
            <p:nvPr/>
          </p:nvSpPr>
          <p:spPr bwMode="auto">
            <a:xfrm>
              <a:off x="675" y="3612"/>
              <a:ext cx="1377"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15000"/>
                </a:lnSpc>
              </a:pPr>
              <a:r>
                <a:rPr lang="zh-CN" altLang="en-US" dirty="0">
                  <a:solidFill>
                    <a:srgbClr val="160F27"/>
                  </a:solidFill>
                  <a:latin typeface="黑体" panose="02010609060101010101" pitchFamily="49" charset="-122"/>
                  <a:ea typeface="黑体" panose="02010609060101010101" pitchFamily="49" charset="-122"/>
                </a:rPr>
                <a:t>（</a:t>
              </a:r>
              <a:r>
                <a:rPr lang="en-US" altLang="zh-CN" dirty="0">
                  <a:solidFill>
                    <a:srgbClr val="160F27"/>
                  </a:solidFill>
                  <a:latin typeface="黑体" panose="02010609060101010101" pitchFamily="49" charset="-122"/>
                  <a:ea typeface="黑体" panose="02010609060101010101" pitchFamily="49" charset="-122"/>
                </a:rPr>
                <a:t>2</a:t>
              </a:r>
              <a:r>
                <a:rPr lang="zh-CN" altLang="en-US" dirty="0">
                  <a:solidFill>
                    <a:srgbClr val="160F27"/>
                  </a:solidFill>
                  <a:latin typeface="黑体" panose="02010609060101010101" pitchFamily="49" charset="-122"/>
                  <a:ea typeface="黑体" panose="02010609060101010101" pitchFamily="49" charset="-122"/>
                </a:rPr>
                <a:t>）抛物型：</a:t>
              </a:r>
            </a:p>
          </p:txBody>
        </p:sp>
      </p:grpSp>
    </p:spTree>
    <p:extLst>
      <p:ext uri="{BB962C8B-B14F-4D97-AF65-F5344CB8AC3E}">
        <p14:creationId xmlns:p14="http://schemas.microsoft.com/office/powerpoint/2010/main" val="2637527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3" descr="Rectangle: Click to edit Master text styles&#10;Second level&#10;Third level&#10;Fourth level&#10;Fifth level"/>
          <p:cNvSpPr>
            <a:spLocks noGrp="1" noChangeArrowheads="1"/>
          </p:cNvSpPr>
          <p:nvPr>
            <p:ph type="body" idx="1"/>
          </p:nvPr>
        </p:nvSpPr>
        <p:spPr>
          <a:xfrm>
            <a:off x="767408" y="1042255"/>
            <a:ext cx="7772400" cy="586546"/>
          </a:xfrm>
          <a:solidFill>
            <a:schemeClr val="tx2">
              <a:lumMod val="20000"/>
              <a:lumOff val="80000"/>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171450" lvl="1" indent="0" eaLnBrk="0" hangingPunct="0">
              <a:spcBef>
                <a:spcPct val="0"/>
              </a:spcBef>
              <a:buNone/>
            </a:pPr>
            <a:r>
              <a:rPr lang="zh-CN" altLang="en-US" dirty="0">
                <a:latin typeface="黑体" panose="02010609060101010101" pitchFamily="49" charset="-122"/>
                <a:ea typeface="黑体" panose="02010609060101010101" pitchFamily="49" charset="-122"/>
              </a:rPr>
              <a:t>例：可压缩理想流体定常无旋流动的速度势方程</a:t>
            </a:r>
          </a:p>
        </p:txBody>
      </p:sp>
      <mc:AlternateContent xmlns:mc="http://schemas.openxmlformats.org/markup-compatibility/2006" xmlns:a14="http://schemas.microsoft.com/office/drawing/2010/main">
        <mc:Choice Requires="a14">
          <p:sp>
            <p:nvSpPr>
              <p:cNvPr id="105476" name="Object 4"/>
              <p:cNvSpPr txBox="1"/>
              <p:nvPr/>
            </p:nvSpPr>
            <p:spPr bwMode="auto">
              <a:xfrm>
                <a:off x="1913491" y="1800251"/>
                <a:ext cx="5666072" cy="363538"/>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zh-CN" altLang="en-US" sz="2000" b="1">
                          <a:solidFill>
                            <a:srgbClr val="FF9900"/>
                          </a:solidFill>
                          <a:latin typeface="Cambria Math" panose="02040503050406030204" pitchFamily="18" charset="0"/>
                        </a:rPr>
                        <m:t>(</m:t>
                      </m:r>
                      <m:sSup>
                        <m:sSupPr>
                          <m:ctrlPr>
                            <a:rPr lang="zh-CN" altLang="en-US" sz="2000" b="1" i="1">
                              <a:solidFill>
                                <a:srgbClr val="FF9900"/>
                              </a:solidFill>
                              <a:latin typeface="Cambria Math" panose="02040503050406030204" pitchFamily="18" charset="0"/>
                            </a:rPr>
                          </m:ctrlPr>
                        </m:sSupPr>
                        <m:e>
                          <m:r>
                            <a:rPr lang="zh-CN" altLang="en-US" sz="2000" b="1">
                              <a:solidFill>
                                <a:srgbClr val="FF9900"/>
                              </a:solidFill>
                              <a:latin typeface="Cambria Math" panose="02040503050406030204" pitchFamily="18" charset="0"/>
                            </a:rPr>
                            <m:t>𝐚</m:t>
                          </m:r>
                        </m:e>
                        <m:sup>
                          <m:r>
                            <a:rPr lang="zh-CN" altLang="en-US" sz="2000" b="1">
                              <a:solidFill>
                                <a:srgbClr val="FF9900"/>
                              </a:solidFill>
                              <a:latin typeface="Cambria Math" panose="02040503050406030204" pitchFamily="18" charset="0"/>
                            </a:rPr>
                            <m:t>𝟐</m:t>
                          </m:r>
                        </m:sup>
                      </m:sSup>
                      <m:r>
                        <a:rPr lang="zh-CN" altLang="en-US" sz="2000" b="1">
                          <a:solidFill>
                            <a:srgbClr val="FF9900"/>
                          </a:solidFill>
                          <a:latin typeface="Cambria Math" panose="02040503050406030204" pitchFamily="18" charset="0"/>
                        </a:rPr>
                        <m:t>−</m:t>
                      </m:r>
                      <m:sSubSup>
                        <m:sSubSupPr>
                          <m:ctrlPr>
                            <a:rPr lang="zh-CN" altLang="en-US" sz="2000" b="1" i="1">
                              <a:solidFill>
                                <a:srgbClr val="FF9900"/>
                              </a:solidFill>
                              <a:latin typeface="Cambria Math" panose="02040503050406030204" pitchFamily="18" charset="0"/>
                            </a:rPr>
                          </m:ctrlPr>
                        </m:sSubSupPr>
                        <m:e>
                          <m:r>
                            <a:rPr lang="zh-CN" altLang="en-US" sz="2000" b="1">
                              <a:solidFill>
                                <a:srgbClr val="FF9900"/>
                              </a:solidFill>
                              <a:latin typeface="Cambria Math" panose="02040503050406030204" pitchFamily="18" charset="0"/>
                            </a:rPr>
                            <m:t>𝛟</m:t>
                          </m:r>
                        </m:e>
                        <m:sub>
                          <m:r>
                            <a:rPr lang="zh-CN" altLang="en-US" sz="2000" b="1">
                              <a:solidFill>
                                <a:srgbClr val="FF9900"/>
                              </a:solidFill>
                              <a:latin typeface="Cambria Math" panose="02040503050406030204" pitchFamily="18" charset="0"/>
                            </a:rPr>
                            <m:t>𝐱</m:t>
                          </m:r>
                        </m:sub>
                        <m:sup>
                          <m:r>
                            <a:rPr lang="zh-CN" altLang="en-US" sz="2000" b="1">
                              <a:solidFill>
                                <a:srgbClr val="FF9900"/>
                              </a:solidFill>
                              <a:latin typeface="Cambria Math" panose="02040503050406030204" pitchFamily="18" charset="0"/>
                            </a:rPr>
                            <m:t>𝟐</m:t>
                          </m:r>
                        </m:sup>
                      </m:sSubSup>
                      <m:r>
                        <a:rPr lang="zh-CN" altLang="en-US" sz="2000" b="1">
                          <a:solidFill>
                            <a:srgbClr val="FF9900"/>
                          </a:solidFill>
                          <a:latin typeface="Cambria Math" panose="02040503050406030204" pitchFamily="18" charset="0"/>
                        </a:rPr>
                        <m:t>)</m:t>
                      </m:r>
                      <m:sSub>
                        <m:sSubPr>
                          <m:ctrlPr>
                            <a:rPr lang="zh-CN" altLang="en-US" sz="2000" b="1" i="1">
                              <a:solidFill>
                                <a:srgbClr val="FF9900"/>
                              </a:solidFill>
                              <a:latin typeface="Cambria Math" panose="02040503050406030204" pitchFamily="18" charset="0"/>
                            </a:rPr>
                          </m:ctrlPr>
                        </m:sSubPr>
                        <m:e>
                          <m:r>
                            <a:rPr lang="zh-CN" altLang="en-US" sz="2000" b="1">
                              <a:solidFill>
                                <a:srgbClr val="FF9900"/>
                              </a:solidFill>
                              <a:latin typeface="Cambria Math" panose="02040503050406030204" pitchFamily="18" charset="0"/>
                            </a:rPr>
                            <m:t>𝛟</m:t>
                          </m:r>
                        </m:e>
                        <m:sub>
                          <m:r>
                            <a:rPr lang="zh-CN" altLang="en-US" sz="2000" b="1">
                              <a:solidFill>
                                <a:srgbClr val="FF9900"/>
                              </a:solidFill>
                              <a:latin typeface="Cambria Math" panose="02040503050406030204" pitchFamily="18" charset="0"/>
                            </a:rPr>
                            <m:t>𝐱𝐱</m:t>
                          </m:r>
                        </m:sub>
                      </m:sSub>
                      <m:r>
                        <a:rPr lang="zh-CN" altLang="en-US" sz="2000" b="1">
                          <a:solidFill>
                            <a:srgbClr val="FF9900"/>
                          </a:solidFill>
                          <a:latin typeface="Cambria Math" panose="02040503050406030204" pitchFamily="18" charset="0"/>
                        </a:rPr>
                        <m:t>+(</m:t>
                      </m:r>
                      <m:sSup>
                        <m:sSupPr>
                          <m:ctrlPr>
                            <a:rPr lang="zh-CN" altLang="en-US" sz="2000" b="1" i="1">
                              <a:solidFill>
                                <a:srgbClr val="FF9900"/>
                              </a:solidFill>
                              <a:latin typeface="Cambria Math" panose="02040503050406030204" pitchFamily="18" charset="0"/>
                            </a:rPr>
                          </m:ctrlPr>
                        </m:sSupPr>
                        <m:e>
                          <m:r>
                            <a:rPr lang="zh-CN" altLang="en-US" sz="2000" b="1">
                              <a:solidFill>
                                <a:srgbClr val="FF9900"/>
                              </a:solidFill>
                              <a:latin typeface="Cambria Math" panose="02040503050406030204" pitchFamily="18" charset="0"/>
                            </a:rPr>
                            <m:t>𝐚</m:t>
                          </m:r>
                        </m:e>
                        <m:sup>
                          <m:r>
                            <a:rPr lang="zh-CN" altLang="en-US" sz="2000" b="1">
                              <a:solidFill>
                                <a:srgbClr val="FF9900"/>
                              </a:solidFill>
                              <a:latin typeface="Cambria Math" panose="02040503050406030204" pitchFamily="18" charset="0"/>
                            </a:rPr>
                            <m:t>𝟐</m:t>
                          </m:r>
                        </m:sup>
                      </m:sSup>
                      <m:r>
                        <a:rPr lang="zh-CN" altLang="en-US" sz="2000" b="1">
                          <a:solidFill>
                            <a:srgbClr val="FF9900"/>
                          </a:solidFill>
                          <a:latin typeface="Cambria Math" panose="02040503050406030204" pitchFamily="18" charset="0"/>
                        </a:rPr>
                        <m:t>−</m:t>
                      </m:r>
                      <m:sSubSup>
                        <m:sSubSupPr>
                          <m:ctrlPr>
                            <a:rPr lang="zh-CN" altLang="en-US" sz="2000" b="1" i="1">
                              <a:solidFill>
                                <a:srgbClr val="FF9900"/>
                              </a:solidFill>
                              <a:latin typeface="Cambria Math" panose="02040503050406030204" pitchFamily="18" charset="0"/>
                            </a:rPr>
                          </m:ctrlPr>
                        </m:sSubSupPr>
                        <m:e>
                          <m:r>
                            <a:rPr lang="zh-CN" altLang="en-US" sz="2000" b="1">
                              <a:solidFill>
                                <a:srgbClr val="FF9900"/>
                              </a:solidFill>
                              <a:latin typeface="Cambria Math" panose="02040503050406030204" pitchFamily="18" charset="0"/>
                            </a:rPr>
                            <m:t>𝛟</m:t>
                          </m:r>
                        </m:e>
                        <m:sub>
                          <m:r>
                            <a:rPr lang="zh-CN" altLang="en-US" sz="2000" b="1">
                              <a:solidFill>
                                <a:srgbClr val="FF9900"/>
                              </a:solidFill>
                              <a:latin typeface="Cambria Math" panose="02040503050406030204" pitchFamily="18" charset="0"/>
                            </a:rPr>
                            <m:t>𝐲</m:t>
                          </m:r>
                        </m:sub>
                        <m:sup>
                          <m:r>
                            <a:rPr lang="zh-CN" altLang="en-US" sz="2000" b="1">
                              <a:solidFill>
                                <a:srgbClr val="FF9900"/>
                              </a:solidFill>
                              <a:latin typeface="Cambria Math" panose="02040503050406030204" pitchFamily="18" charset="0"/>
                            </a:rPr>
                            <m:t>𝟐</m:t>
                          </m:r>
                        </m:sup>
                      </m:sSubSup>
                      <m:r>
                        <a:rPr lang="zh-CN" altLang="en-US" sz="2000" b="1">
                          <a:solidFill>
                            <a:srgbClr val="FF9900"/>
                          </a:solidFill>
                          <a:latin typeface="Cambria Math" panose="02040503050406030204" pitchFamily="18" charset="0"/>
                        </a:rPr>
                        <m:t>)</m:t>
                      </m:r>
                      <m:sSub>
                        <m:sSubPr>
                          <m:ctrlPr>
                            <a:rPr lang="zh-CN" altLang="en-US" sz="2000" b="1" i="1">
                              <a:solidFill>
                                <a:srgbClr val="FF9900"/>
                              </a:solidFill>
                              <a:latin typeface="Cambria Math" panose="02040503050406030204" pitchFamily="18" charset="0"/>
                            </a:rPr>
                          </m:ctrlPr>
                        </m:sSubPr>
                        <m:e>
                          <m:r>
                            <a:rPr lang="zh-CN" altLang="en-US" sz="2000" b="1">
                              <a:solidFill>
                                <a:srgbClr val="FF9900"/>
                              </a:solidFill>
                              <a:latin typeface="Cambria Math" panose="02040503050406030204" pitchFamily="18" charset="0"/>
                            </a:rPr>
                            <m:t>𝛟</m:t>
                          </m:r>
                        </m:e>
                        <m:sub>
                          <m:r>
                            <a:rPr lang="zh-CN" altLang="en-US" sz="2000" b="1">
                              <a:solidFill>
                                <a:srgbClr val="FF9900"/>
                              </a:solidFill>
                              <a:latin typeface="Cambria Math" panose="02040503050406030204" pitchFamily="18" charset="0"/>
                            </a:rPr>
                            <m:t>𝐲𝐲</m:t>
                          </m:r>
                        </m:sub>
                      </m:sSub>
                      <m:r>
                        <a:rPr lang="zh-CN" altLang="en-US" sz="2000" b="1">
                          <a:solidFill>
                            <a:srgbClr val="FF9900"/>
                          </a:solidFill>
                          <a:latin typeface="Cambria Math" panose="02040503050406030204" pitchFamily="18" charset="0"/>
                        </a:rPr>
                        <m:t>−</m:t>
                      </m:r>
                      <m:r>
                        <a:rPr lang="zh-CN" altLang="en-US" sz="2000" b="1">
                          <a:solidFill>
                            <a:srgbClr val="FF9900"/>
                          </a:solidFill>
                          <a:latin typeface="Cambria Math" panose="02040503050406030204" pitchFamily="18" charset="0"/>
                        </a:rPr>
                        <m:t>𝟐</m:t>
                      </m:r>
                      <m:sSub>
                        <m:sSubPr>
                          <m:ctrlPr>
                            <a:rPr lang="zh-CN" altLang="en-US" sz="2000" b="1" i="1">
                              <a:solidFill>
                                <a:srgbClr val="FF9900"/>
                              </a:solidFill>
                              <a:latin typeface="Cambria Math" panose="02040503050406030204" pitchFamily="18" charset="0"/>
                            </a:rPr>
                          </m:ctrlPr>
                        </m:sSubPr>
                        <m:e>
                          <m:r>
                            <a:rPr lang="zh-CN" altLang="en-US" sz="2000" b="1">
                              <a:solidFill>
                                <a:srgbClr val="FF9900"/>
                              </a:solidFill>
                              <a:latin typeface="Cambria Math" panose="02040503050406030204" pitchFamily="18" charset="0"/>
                            </a:rPr>
                            <m:t>𝛟</m:t>
                          </m:r>
                        </m:e>
                        <m:sub>
                          <m:r>
                            <a:rPr lang="zh-CN" altLang="en-US" sz="2000" b="1">
                              <a:solidFill>
                                <a:srgbClr val="FF9900"/>
                              </a:solidFill>
                              <a:latin typeface="Cambria Math" panose="02040503050406030204" pitchFamily="18" charset="0"/>
                            </a:rPr>
                            <m:t>𝐱</m:t>
                          </m:r>
                        </m:sub>
                      </m:sSub>
                      <m:sSub>
                        <m:sSubPr>
                          <m:ctrlPr>
                            <a:rPr lang="zh-CN" altLang="en-US" sz="2000" b="1" i="1">
                              <a:solidFill>
                                <a:srgbClr val="FF9900"/>
                              </a:solidFill>
                              <a:latin typeface="Cambria Math" panose="02040503050406030204" pitchFamily="18" charset="0"/>
                            </a:rPr>
                          </m:ctrlPr>
                        </m:sSubPr>
                        <m:e>
                          <m:r>
                            <a:rPr lang="zh-CN" altLang="en-US" sz="2000" b="1">
                              <a:solidFill>
                                <a:srgbClr val="FF9900"/>
                              </a:solidFill>
                              <a:latin typeface="Cambria Math" panose="02040503050406030204" pitchFamily="18" charset="0"/>
                            </a:rPr>
                            <m:t>𝛟</m:t>
                          </m:r>
                        </m:e>
                        <m:sub>
                          <m:r>
                            <a:rPr lang="zh-CN" altLang="en-US" sz="2000" b="1">
                              <a:solidFill>
                                <a:srgbClr val="FF9900"/>
                              </a:solidFill>
                              <a:latin typeface="Cambria Math" panose="02040503050406030204" pitchFamily="18" charset="0"/>
                            </a:rPr>
                            <m:t>𝐲</m:t>
                          </m:r>
                        </m:sub>
                      </m:sSub>
                      <m:sSub>
                        <m:sSubPr>
                          <m:ctrlPr>
                            <a:rPr lang="zh-CN" altLang="en-US" sz="2000" b="1" i="1">
                              <a:solidFill>
                                <a:srgbClr val="FF9900"/>
                              </a:solidFill>
                              <a:latin typeface="Cambria Math" panose="02040503050406030204" pitchFamily="18" charset="0"/>
                            </a:rPr>
                          </m:ctrlPr>
                        </m:sSubPr>
                        <m:e>
                          <m:r>
                            <a:rPr lang="zh-CN" altLang="en-US" sz="2000" b="1">
                              <a:solidFill>
                                <a:srgbClr val="FF9900"/>
                              </a:solidFill>
                              <a:latin typeface="Cambria Math" panose="02040503050406030204" pitchFamily="18" charset="0"/>
                            </a:rPr>
                            <m:t>𝛟</m:t>
                          </m:r>
                        </m:e>
                        <m:sub>
                          <m:r>
                            <a:rPr lang="zh-CN" altLang="en-US" sz="2000" b="1">
                              <a:solidFill>
                                <a:srgbClr val="FF9900"/>
                              </a:solidFill>
                              <a:latin typeface="Cambria Math" panose="02040503050406030204" pitchFamily="18" charset="0"/>
                            </a:rPr>
                            <m:t>𝐱𝐲</m:t>
                          </m:r>
                        </m:sub>
                      </m:sSub>
                      <m:r>
                        <a:rPr lang="zh-CN" altLang="en-US" sz="2000" b="1">
                          <a:solidFill>
                            <a:srgbClr val="FF9900"/>
                          </a:solidFill>
                          <a:latin typeface="Cambria Math" panose="02040503050406030204" pitchFamily="18" charset="0"/>
                        </a:rPr>
                        <m:t>=</m:t>
                      </m:r>
                      <m:r>
                        <a:rPr lang="zh-CN" altLang="en-US" sz="2000" b="1">
                          <a:solidFill>
                            <a:srgbClr val="FF9900"/>
                          </a:solidFill>
                          <a:latin typeface="Cambria Math" panose="02040503050406030204" pitchFamily="18" charset="0"/>
                        </a:rPr>
                        <m:t>𝟎</m:t>
                      </m:r>
                    </m:oMath>
                  </m:oMathPara>
                </a14:m>
                <a:endParaRPr lang="zh-CN" altLang="en-US" sz="2000" b="1" dirty="0">
                  <a:solidFill>
                    <a:srgbClr val="FF9900"/>
                  </a:solidFill>
                </a:endParaRPr>
              </a:p>
            </p:txBody>
          </p:sp>
        </mc:Choice>
        <mc:Fallback xmlns="">
          <p:sp>
            <p:nvSpPr>
              <p:cNvPr id="105476" name="Object 4"/>
              <p:cNvSpPr txBox="1">
                <a:spLocks noRot="1" noChangeAspect="1" noMove="1" noResize="1" noEditPoints="1" noAdjustHandles="1" noChangeArrowheads="1" noChangeShapeType="1" noTextEdit="1"/>
              </p:cNvSpPr>
              <p:nvPr/>
            </p:nvSpPr>
            <p:spPr bwMode="auto">
              <a:xfrm>
                <a:off x="1913491" y="1800251"/>
                <a:ext cx="5666072" cy="363538"/>
              </a:xfrm>
              <a:prstGeom prst="rect">
                <a:avLst/>
              </a:prstGeom>
              <a:blipFill>
                <a:blip r:embed="rId2"/>
                <a:stretch>
                  <a:fillRect l="-538" b="-31667"/>
                </a:stretch>
              </a:blipFill>
            </p:spPr>
            <p:txBody>
              <a:bodyPr/>
              <a:lstStyle/>
              <a:p>
                <a:r>
                  <a:rPr lang="zh-CN" altLang="en-US">
                    <a:noFill/>
                  </a:rPr>
                  <a:t> </a:t>
                </a:r>
              </a:p>
            </p:txBody>
          </p:sp>
        </mc:Fallback>
      </mc:AlternateContent>
      <p:sp>
        <p:nvSpPr>
          <p:cNvPr id="2054" name="Rectangle 7"/>
          <p:cNvSpPr>
            <a:spLocks noChangeArrowheads="1"/>
          </p:cNvSpPr>
          <p:nvPr/>
        </p:nvSpPr>
        <p:spPr bwMode="auto">
          <a:xfrm>
            <a:off x="5300663" y="331470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478" name="Object 6"/>
              <p:cNvSpPr txBox="1"/>
              <p:nvPr/>
            </p:nvSpPr>
            <p:spPr bwMode="auto">
              <a:xfrm>
                <a:off x="2683019" y="3178262"/>
                <a:ext cx="3527970" cy="371475"/>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Sup>
                        <m:sSubSupPr>
                          <m:ctrlPr>
                            <a:rPr lang="zh-CN" altLang="en-US" sz="2000" b="1" i="1">
                              <a:solidFill>
                                <a:srgbClr val="FF9900"/>
                              </a:solidFill>
                              <a:latin typeface="Cambria Math" panose="02040503050406030204" pitchFamily="18" charset="0"/>
                            </a:rPr>
                          </m:ctrlPr>
                        </m:sSubSupPr>
                        <m:e>
                          <m:r>
                            <a:rPr lang="zh-CN" altLang="en-US" sz="2000" b="1" i="1">
                              <a:solidFill>
                                <a:srgbClr val="FF9900"/>
                              </a:solidFill>
                              <a:latin typeface="Cambria Math" panose="02040503050406030204" pitchFamily="18" charset="0"/>
                            </a:rPr>
                            <m:t>𝒂</m:t>
                          </m:r>
                        </m:e>
                        <m:sub>
                          <m:r>
                            <a:rPr lang="zh-CN" altLang="en-US" sz="2000" b="1" i="1">
                              <a:solidFill>
                                <a:srgbClr val="FF9900"/>
                              </a:solidFill>
                              <a:latin typeface="Cambria Math" panose="02040503050406030204" pitchFamily="18" charset="0"/>
                            </a:rPr>
                            <m:t>𝟏𝟐</m:t>
                          </m:r>
                        </m:sub>
                        <m:sup>
                          <m:r>
                            <a:rPr lang="zh-CN" altLang="en-US" sz="2000" b="1" i="1">
                              <a:solidFill>
                                <a:srgbClr val="FF9900"/>
                              </a:solidFill>
                              <a:latin typeface="Cambria Math" panose="02040503050406030204" pitchFamily="18" charset="0"/>
                            </a:rPr>
                            <m:t>𝟐</m:t>
                          </m:r>
                        </m:sup>
                      </m:sSubSup>
                      <m:r>
                        <a:rPr lang="zh-CN" altLang="en-US" sz="2000" b="1" i="1">
                          <a:solidFill>
                            <a:srgbClr val="FF9900"/>
                          </a:solidFill>
                          <a:latin typeface="Cambria Math" panose="02040503050406030204" pitchFamily="18" charset="0"/>
                        </a:rPr>
                        <m:t>−</m:t>
                      </m:r>
                      <m:sSub>
                        <m:sSubPr>
                          <m:ctrlPr>
                            <a:rPr lang="zh-CN" altLang="en-US" sz="2000" b="1" i="1">
                              <a:solidFill>
                                <a:srgbClr val="FF9900"/>
                              </a:solidFill>
                              <a:latin typeface="Cambria Math" panose="02040503050406030204" pitchFamily="18" charset="0"/>
                            </a:rPr>
                          </m:ctrlPr>
                        </m:sSubPr>
                        <m:e>
                          <m:r>
                            <a:rPr lang="zh-CN" altLang="en-US" sz="2000" b="1" i="1">
                              <a:solidFill>
                                <a:srgbClr val="FF9900"/>
                              </a:solidFill>
                              <a:latin typeface="Cambria Math" panose="02040503050406030204" pitchFamily="18" charset="0"/>
                            </a:rPr>
                            <m:t>𝒂</m:t>
                          </m:r>
                        </m:e>
                        <m:sub>
                          <m:r>
                            <a:rPr lang="zh-CN" altLang="en-US" sz="2000" b="1" i="1">
                              <a:solidFill>
                                <a:srgbClr val="FF9900"/>
                              </a:solidFill>
                              <a:latin typeface="Cambria Math" panose="02040503050406030204" pitchFamily="18" charset="0"/>
                            </a:rPr>
                            <m:t>𝟏𝟏</m:t>
                          </m:r>
                        </m:sub>
                      </m:sSub>
                      <m:sSub>
                        <m:sSubPr>
                          <m:ctrlPr>
                            <a:rPr lang="zh-CN" altLang="en-US" sz="2000" b="1" i="1">
                              <a:solidFill>
                                <a:srgbClr val="FF9900"/>
                              </a:solidFill>
                              <a:latin typeface="Cambria Math" panose="02040503050406030204" pitchFamily="18" charset="0"/>
                            </a:rPr>
                          </m:ctrlPr>
                        </m:sSubPr>
                        <m:e>
                          <m:r>
                            <a:rPr lang="zh-CN" altLang="en-US" sz="2000" b="1" i="1">
                              <a:solidFill>
                                <a:srgbClr val="FF9900"/>
                              </a:solidFill>
                              <a:latin typeface="Cambria Math" panose="02040503050406030204" pitchFamily="18" charset="0"/>
                            </a:rPr>
                            <m:t>𝒂</m:t>
                          </m:r>
                        </m:e>
                        <m:sub>
                          <m:r>
                            <a:rPr lang="zh-CN" altLang="en-US" sz="2000" b="1" i="1">
                              <a:solidFill>
                                <a:srgbClr val="FF9900"/>
                              </a:solidFill>
                              <a:latin typeface="Cambria Math" panose="02040503050406030204" pitchFamily="18" charset="0"/>
                            </a:rPr>
                            <m:t>𝟐𝟐</m:t>
                          </m:r>
                        </m:sub>
                      </m:sSub>
                      <m:r>
                        <a:rPr lang="zh-CN" altLang="en-US" sz="2000" b="1" i="1">
                          <a:solidFill>
                            <a:srgbClr val="FF9900"/>
                          </a:solidFill>
                          <a:latin typeface="Cambria Math" panose="02040503050406030204" pitchFamily="18" charset="0"/>
                        </a:rPr>
                        <m:t>=</m:t>
                      </m:r>
                      <m:sSup>
                        <m:sSupPr>
                          <m:ctrlPr>
                            <a:rPr lang="zh-CN" altLang="en-US" sz="2000" b="1" i="1">
                              <a:solidFill>
                                <a:srgbClr val="FF9900"/>
                              </a:solidFill>
                              <a:latin typeface="Cambria Math" panose="02040503050406030204" pitchFamily="18" charset="0"/>
                            </a:rPr>
                          </m:ctrlPr>
                        </m:sSupPr>
                        <m:e>
                          <m:r>
                            <a:rPr lang="zh-CN" altLang="en-US" sz="2000" b="1" i="1">
                              <a:solidFill>
                                <a:srgbClr val="FF9900"/>
                              </a:solidFill>
                              <a:latin typeface="Cambria Math" panose="02040503050406030204" pitchFamily="18" charset="0"/>
                            </a:rPr>
                            <m:t>𝒂</m:t>
                          </m:r>
                        </m:e>
                        <m:sup>
                          <m:r>
                            <a:rPr lang="zh-CN" altLang="en-US" sz="2000" b="1">
                              <a:solidFill>
                                <a:srgbClr val="FF9900"/>
                              </a:solidFill>
                              <a:latin typeface="Cambria Math" panose="02040503050406030204" pitchFamily="18" charset="0"/>
                            </a:rPr>
                            <m:t>𝟒</m:t>
                          </m:r>
                        </m:sup>
                      </m:sSup>
                      <m:r>
                        <a:rPr lang="zh-CN" altLang="en-US" sz="2000" b="1" i="1">
                          <a:solidFill>
                            <a:srgbClr val="FF9900"/>
                          </a:solidFill>
                          <a:latin typeface="Cambria Math" panose="02040503050406030204" pitchFamily="18" charset="0"/>
                        </a:rPr>
                        <m:t>(</m:t>
                      </m:r>
                      <m:sSup>
                        <m:sSupPr>
                          <m:ctrlPr>
                            <a:rPr lang="zh-CN" altLang="en-US" sz="2000" b="1" i="1">
                              <a:solidFill>
                                <a:srgbClr val="FF9900"/>
                              </a:solidFill>
                              <a:latin typeface="Cambria Math" panose="02040503050406030204" pitchFamily="18" charset="0"/>
                            </a:rPr>
                          </m:ctrlPr>
                        </m:sSupPr>
                        <m:e>
                          <m:r>
                            <a:rPr lang="zh-CN" altLang="en-US" sz="2000" b="1" i="1">
                              <a:solidFill>
                                <a:srgbClr val="FF9900"/>
                              </a:solidFill>
                              <a:latin typeface="Cambria Math" panose="02040503050406030204" pitchFamily="18" charset="0"/>
                            </a:rPr>
                            <m:t>𝑴</m:t>
                          </m:r>
                        </m:e>
                        <m:sup>
                          <m:r>
                            <a:rPr lang="zh-CN" altLang="en-US" sz="2000" b="1" i="1">
                              <a:solidFill>
                                <a:srgbClr val="FF9900"/>
                              </a:solidFill>
                              <a:latin typeface="Cambria Math" panose="02040503050406030204" pitchFamily="18" charset="0"/>
                            </a:rPr>
                            <m:t>𝟐</m:t>
                          </m:r>
                        </m:sup>
                      </m:sSup>
                      <m:r>
                        <a:rPr lang="zh-CN" altLang="en-US" sz="2000" b="1" i="1">
                          <a:solidFill>
                            <a:srgbClr val="FF9900"/>
                          </a:solidFill>
                          <a:latin typeface="Cambria Math" panose="02040503050406030204" pitchFamily="18" charset="0"/>
                        </a:rPr>
                        <m:t>−</m:t>
                      </m:r>
                      <m:r>
                        <a:rPr lang="zh-CN" altLang="en-US" sz="2000" b="1" i="1">
                          <a:solidFill>
                            <a:srgbClr val="FF9900"/>
                          </a:solidFill>
                          <a:latin typeface="Cambria Math" panose="02040503050406030204" pitchFamily="18" charset="0"/>
                        </a:rPr>
                        <m:t>𝟏</m:t>
                      </m:r>
                      <m:r>
                        <a:rPr lang="zh-CN" altLang="en-US" sz="2000" b="1" i="1">
                          <a:solidFill>
                            <a:srgbClr val="FF9900"/>
                          </a:solidFill>
                          <a:latin typeface="Cambria Math" panose="02040503050406030204" pitchFamily="18" charset="0"/>
                        </a:rPr>
                        <m:t>)</m:t>
                      </m:r>
                    </m:oMath>
                  </m:oMathPara>
                </a14:m>
                <a:endParaRPr lang="zh-CN" altLang="en-US" sz="2000" b="1" dirty="0">
                  <a:solidFill>
                    <a:srgbClr val="FF9900"/>
                  </a:solidFill>
                  <a:cs typeface="Times New Roman" panose="02020603050405020304" pitchFamily="18" charset="0"/>
                </a:endParaRPr>
              </a:p>
            </p:txBody>
          </p:sp>
        </mc:Choice>
        <mc:Fallback xmlns="">
          <p:sp>
            <p:nvSpPr>
              <p:cNvPr id="105478" name="Object 6"/>
              <p:cNvSpPr txBox="1">
                <a:spLocks noRot="1" noChangeAspect="1" noMove="1" noResize="1" noEditPoints="1" noAdjustHandles="1" noChangeArrowheads="1" noChangeShapeType="1" noTextEdit="1"/>
              </p:cNvSpPr>
              <p:nvPr/>
            </p:nvSpPr>
            <p:spPr bwMode="auto">
              <a:xfrm>
                <a:off x="2683019" y="3178262"/>
                <a:ext cx="3527970" cy="371475"/>
              </a:xfrm>
              <a:prstGeom prst="rect">
                <a:avLst/>
              </a:prstGeom>
              <a:blipFill>
                <a:blip r:embed="rId3"/>
                <a:stretch>
                  <a:fillRect b="-31148"/>
                </a:stretch>
              </a:blipFill>
            </p:spPr>
            <p:txBody>
              <a:bodyPr/>
              <a:lstStyle/>
              <a:p>
                <a:r>
                  <a:rPr lang="zh-CN" altLang="en-US">
                    <a:noFill/>
                  </a:rPr>
                  <a:t> </a:t>
                </a:r>
              </a:p>
            </p:txBody>
          </p:sp>
        </mc:Fallback>
      </mc:AlternateContent>
      <p:sp>
        <p:nvSpPr>
          <p:cNvPr id="105480" name="Rectangle 8" descr="Rectangle: Click to edit Master text styles&#10;Second level&#10;Third level&#10;Fourth level&#10;Fifth level"/>
          <p:cNvSpPr>
            <a:spLocks noChangeArrowheads="1"/>
          </p:cNvSpPr>
          <p:nvPr/>
        </p:nvSpPr>
        <p:spPr bwMode="auto">
          <a:xfrm>
            <a:off x="807192" y="2291556"/>
            <a:ext cx="7772400"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lvl="1" indent="0" algn="just">
              <a:lnSpc>
                <a:spcPct val="120000"/>
              </a:lnSpc>
              <a:spcBef>
                <a:spcPct val="10000"/>
              </a:spcBef>
              <a:buClr>
                <a:schemeClr val="hlink"/>
              </a:buClr>
              <a:buSzPct val="70000"/>
            </a:pPr>
            <a:r>
              <a:rPr lang="zh-CN" altLang="en-US" dirty="0">
                <a:solidFill>
                  <a:schemeClr val="accent2">
                    <a:lumMod val="50000"/>
                  </a:schemeClr>
                </a:solidFill>
                <a:latin typeface="黑体" panose="02010609060101010101" pitchFamily="49" charset="-122"/>
                <a:ea typeface="黑体" panose="02010609060101010101" pitchFamily="49" charset="-122"/>
              </a:rPr>
              <a:t>式中，</a:t>
            </a:r>
            <a:r>
              <a:rPr lang="en-US" altLang="zh-CN" dirty="0">
                <a:solidFill>
                  <a:schemeClr val="accent2">
                    <a:lumMod val="50000"/>
                  </a:schemeClr>
                </a:solidFill>
                <a:latin typeface="黑体" panose="02010609060101010101" pitchFamily="49" charset="-122"/>
                <a:ea typeface="黑体" panose="02010609060101010101" pitchFamily="49" charset="-122"/>
              </a:rPr>
              <a:t>φ</a:t>
            </a:r>
            <a:r>
              <a:rPr lang="zh-CN" altLang="en-US" dirty="0">
                <a:solidFill>
                  <a:schemeClr val="accent2">
                    <a:lumMod val="50000"/>
                  </a:schemeClr>
                </a:solidFill>
                <a:latin typeface="黑体" panose="02010609060101010101" pitchFamily="49" charset="-122"/>
                <a:ea typeface="黑体" panose="02010609060101010101" pitchFamily="49" charset="-122"/>
              </a:rPr>
              <a:t>是速度势；</a:t>
            </a:r>
            <a:r>
              <a:rPr lang="en-US" altLang="zh-CN" dirty="0">
                <a:solidFill>
                  <a:schemeClr val="accent2">
                    <a:lumMod val="50000"/>
                  </a:schemeClr>
                </a:solidFill>
                <a:latin typeface="黑体" panose="02010609060101010101" pitchFamily="49" charset="-122"/>
                <a:ea typeface="黑体" panose="02010609060101010101" pitchFamily="49" charset="-122"/>
              </a:rPr>
              <a:t>a</a:t>
            </a:r>
            <a:r>
              <a:rPr lang="zh-CN" altLang="en-US" dirty="0">
                <a:solidFill>
                  <a:schemeClr val="accent2">
                    <a:lumMod val="50000"/>
                  </a:schemeClr>
                </a:solidFill>
                <a:latin typeface="黑体" panose="02010609060101010101" pitchFamily="49" charset="-122"/>
                <a:ea typeface="黑体" panose="02010609060101010101" pitchFamily="49" charset="-122"/>
              </a:rPr>
              <a:t>是当地音速。这是一个非线性偏微分方程，仍然可按上述方法分类。其判别式为</a:t>
            </a:r>
          </a:p>
        </p:txBody>
      </p:sp>
      <p:sp>
        <p:nvSpPr>
          <p:cNvPr id="105481" name="Rectangle 9" descr="Rectangle: Click to edit Master text styles&#10;Second level&#10;Third level&#10;Fourth level&#10;Fifth level"/>
          <p:cNvSpPr>
            <a:spLocks noChangeArrowheads="1"/>
          </p:cNvSpPr>
          <p:nvPr/>
        </p:nvSpPr>
        <p:spPr bwMode="auto">
          <a:xfrm>
            <a:off x="815077" y="3705199"/>
            <a:ext cx="77724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lvl="1" indent="0" algn="just">
              <a:lnSpc>
                <a:spcPct val="120000"/>
              </a:lnSpc>
              <a:spcBef>
                <a:spcPct val="10000"/>
              </a:spcBef>
              <a:buClr>
                <a:schemeClr val="hlink"/>
              </a:buClr>
              <a:buSzPct val="70000"/>
            </a:pPr>
            <a:r>
              <a:rPr lang="zh-CN" altLang="en-US" dirty="0">
                <a:solidFill>
                  <a:schemeClr val="accent2">
                    <a:lumMod val="50000"/>
                  </a:schemeClr>
                </a:solidFill>
                <a:latin typeface="黑体" panose="02010609060101010101" pitchFamily="49" charset="-122"/>
                <a:ea typeface="黑体" panose="02010609060101010101" pitchFamily="49" charset="-122"/>
              </a:rPr>
              <a:t>由此可见，对于亚音速流动  </a:t>
            </a:r>
            <a:r>
              <a:rPr lang="en-US" altLang="zh-CN" dirty="0">
                <a:solidFill>
                  <a:schemeClr val="accent2">
                    <a:lumMod val="50000"/>
                  </a:schemeClr>
                </a:solidFill>
                <a:latin typeface="黑体" panose="02010609060101010101" pitchFamily="49" charset="-122"/>
                <a:ea typeface="黑体" panose="02010609060101010101" pitchFamily="49" charset="-122"/>
              </a:rPr>
              <a:t>M</a:t>
            </a:r>
            <a:r>
              <a:rPr lang="zh-CN" altLang="en-US" dirty="0">
                <a:solidFill>
                  <a:schemeClr val="accent2">
                    <a:lumMod val="50000"/>
                  </a:schemeClr>
                </a:solidFill>
                <a:latin typeface="黑体" panose="02010609060101010101" pitchFamily="49" charset="-122"/>
                <a:ea typeface="黑体" panose="02010609060101010101" pitchFamily="49" charset="-122"/>
              </a:rPr>
              <a:t>＜</a:t>
            </a:r>
            <a:r>
              <a:rPr lang="en-US" altLang="zh-CN" dirty="0">
                <a:solidFill>
                  <a:schemeClr val="accent2">
                    <a:lumMod val="50000"/>
                  </a:schemeClr>
                </a:solidFill>
                <a:latin typeface="黑体" panose="02010609060101010101" pitchFamily="49" charset="-122"/>
                <a:ea typeface="黑体" panose="02010609060101010101" pitchFamily="49" charset="-122"/>
              </a:rPr>
              <a:t>1</a:t>
            </a:r>
            <a:r>
              <a:rPr lang="zh-CN" altLang="en-US" dirty="0">
                <a:solidFill>
                  <a:schemeClr val="accent2">
                    <a:lumMod val="50000"/>
                  </a:schemeClr>
                </a:solidFill>
                <a:latin typeface="黑体" panose="02010609060101010101" pitchFamily="49" charset="-122"/>
                <a:ea typeface="黑体" panose="02010609060101010101" pitchFamily="49" charset="-122"/>
              </a:rPr>
              <a:t>，方程属于椭圆型；</a:t>
            </a:r>
          </a:p>
          <a:p>
            <a:pPr marL="0" lvl="1" indent="0" algn="just">
              <a:lnSpc>
                <a:spcPct val="120000"/>
              </a:lnSpc>
              <a:spcBef>
                <a:spcPct val="10000"/>
              </a:spcBef>
              <a:buClr>
                <a:schemeClr val="hlink"/>
              </a:buClr>
              <a:buSzPct val="70000"/>
            </a:pPr>
            <a:r>
              <a:rPr lang="zh-CN" altLang="en-US" dirty="0">
                <a:solidFill>
                  <a:schemeClr val="accent2">
                    <a:lumMod val="50000"/>
                  </a:schemeClr>
                </a:solidFill>
                <a:latin typeface="黑体" panose="02010609060101010101" pitchFamily="49" charset="-122"/>
                <a:ea typeface="黑体" panose="02010609060101010101" pitchFamily="49" charset="-122"/>
              </a:rPr>
              <a:t>          对于音速流动    </a:t>
            </a:r>
            <a:r>
              <a:rPr lang="en-US" altLang="zh-CN" dirty="0">
                <a:solidFill>
                  <a:schemeClr val="accent2">
                    <a:lumMod val="50000"/>
                  </a:schemeClr>
                </a:solidFill>
                <a:latin typeface="黑体" panose="02010609060101010101" pitchFamily="49" charset="-122"/>
                <a:ea typeface="黑体" panose="02010609060101010101" pitchFamily="49" charset="-122"/>
              </a:rPr>
              <a:t>M</a:t>
            </a:r>
            <a:r>
              <a:rPr lang="zh-CN" altLang="en-US" dirty="0">
                <a:solidFill>
                  <a:schemeClr val="accent2">
                    <a:lumMod val="50000"/>
                  </a:schemeClr>
                </a:solidFill>
                <a:latin typeface="黑体" panose="02010609060101010101" pitchFamily="49" charset="-122"/>
                <a:ea typeface="黑体" panose="02010609060101010101" pitchFamily="49" charset="-122"/>
              </a:rPr>
              <a:t>＝</a:t>
            </a:r>
            <a:r>
              <a:rPr lang="en-US" altLang="zh-CN" dirty="0">
                <a:solidFill>
                  <a:schemeClr val="accent2">
                    <a:lumMod val="50000"/>
                  </a:schemeClr>
                </a:solidFill>
                <a:latin typeface="黑体" panose="02010609060101010101" pitchFamily="49" charset="-122"/>
                <a:ea typeface="黑体" panose="02010609060101010101" pitchFamily="49" charset="-122"/>
              </a:rPr>
              <a:t>0</a:t>
            </a:r>
            <a:r>
              <a:rPr lang="zh-CN" altLang="en-US" dirty="0">
                <a:solidFill>
                  <a:schemeClr val="accent2">
                    <a:lumMod val="50000"/>
                  </a:schemeClr>
                </a:solidFill>
                <a:latin typeface="黑体" panose="02010609060101010101" pitchFamily="49" charset="-122"/>
                <a:ea typeface="黑体" panose="02010609060101010101" pitchFamily="49" charset="-122"/>
              </a:rPr>
              <a:t>，方程为抛物型；          </a:t>
            </a:r>
          </a:p>
          <a:p>
            <a:pPr marL="0" lvl="1" indent="0" algn="just">
              <a:lnSpc>
                <a:spcPct val="120000"/>
              </a:lnSpc>
              <a:spcBef>
                <a:spcPct val="10000"/>
              </a:spcBef>
              <a:buClr>
                <a:schemeClr val="hlink"/>
              </a:buClr>
              <a:buSzPct val="70000"/>
            </a:pPr>
            <a:r>
              <a:rPr lang="zh-CN" altLang="en-US" dirty="0">
                <a:solidFill>
                  <a:schemeClr val="accent2">
                    <a:lumMod val="50000"/>
                  </a:schemeClr>
                </a:solidFill>
                <a:latin typeface="黑体" panose="02010609060101010101" pitchFamily="49" charset="-122"/>
                <a:ea typeface="黑体" panose="02010609060101010101" pitchFamily="49" charset="-122"/>
              </a:rPr>
              <a:t>          对于超音速流动  </a:t>
            </a:r>
            <a:r>
              <a:rPr lang="en-US" altLang="zh-CN" dirty="0">
                <a:solidFill>
                  <a:schemeClr val="accent2">
                    <a:lumMod val="50000"/>
                  </a:schemeClr>
                </a:solidFill>
                <a:latin typeface="黑体" panose="02010609060101010101" pitchFamily="49" charset="-122"/>
                <a:ea typeface="黑体" panose="02010609060101010101" pitchFamily="49" charset="-122"/>
              </a:rPr>
              <a:t>M</a:t>
            </a:r>
            <a:r>
              <a:rPr lang="zh-CN" altLang="en-US" dirty="0">
                <a:solidFill>
                  <a:schemeClr val="accent2">
                    <a:lumMod val="50000"/>
                  </a:schemeClr>
                </a:solidFill>
                <a:latin typeface="黑体" panose="02010609060101010101" pitchFamily="49" charset="-122"/>
                <a:ea typeface="黑体" panose="02010609060101010101" pitchFamily="49" charset="-122"/>
              </a:rPr>
              <a:t>＞</a:t>
            </a:r>
            <a:r>
              <a:rPr lang="en-US" altLang="zh-CN" dirty="0">
                <a:solidFill>
                  <a:schemeClr val="accent2">
                    <a:lumMod val="50000"/>
                  </a:schemeClr>
                </a:solidFill>
                <a:latin typeface="黑体" panose="02010609060101010101" pitchFamily="49" charset="-122"/>
                <a:ea typeface="黑体" panose="02010609060101010101" pitchFamily="49" charset="-122"/>
              </a:rPr>
              <a:t>1</a:t>
            </a:r>
            <a:r>
              <a:rPr lang="zh-CN" altLang="en-US" dirty="0">
                <a:solidFill>
                  <a:schemeClr val="accent2">
                    <a:lumMod val="50000"/>
                  </a:schemeClr>
                </a:solidFill>
                <a:latin typeface="黑体" panose="02010609060101010101" pitchFamily="49" charset="-122"/>
                <a:ea typeface="黑体" panose="02010609060101010101" pitchFamily="49" charset="-122"/>
              </a:rPr>
              <a:t>，方程为双曲型。 </a:t>
            </a:r>
          </a:p>
          <a:p>
            <a:pPr marL="0" lvl="1" indent="0" algn="just">
              <a:lnSpc>
                <a:spcPct val="120000"/>
              </a:lnSpc>
              <a:spcBef>
                <a:spcPct val="10000"/>
              </a:spcBef>
              <a:buClr>
                <a:schemeClr val="hlink"/>
              </a:buClr>
              <a:buSzPct val="70000"/>
            </a:pPr>
            <a:r>
              <a:rPr lang="zh-CN" altLang="en-US" dirty="0">
                <a:solidFill>
                  <a:schemeClr val="accent2">
                    <a:lumMod val="50000"/>
                  </a:schemeClr>
                </a:solidFill>
                <a:latin typeface="黑体" panose="02010609060101010101" pitchFamily="49" charset="-122"/>
                <a:ea typeface="黑体" panose="02010609060101010101" pitchFamily="49" charset="-122"/>
              </a:rPr>
              <a:t>在不同计算域中，方程的类型可能发生变化。方程类型的不同是与相应流场物理性质的不同相联系的。 </a:t>
            </a:r>
          </a:p>
        </p:txBody>
      </p:sp>
    </p:spTree>
    <p:extLst>
      <p:ext uri="{BB962C8B-B14F-4D97-AF65-F5344CB8AC3E}">
        <p14:creationId xmlns:p14="http://schemas.microsoft.com/office/powerpoint/2010/main" val="3515117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4"/>
          <p:cNvSpPr txBox="1">
            <a:spLocks noChangeArrowheads="1"/>
          </p:cNvSpPr>
          <p:nvPr/>
        </p:nvSpPr>
        <p:spPr bwMode="auto">
          <a:xfrm>
            <a:off x="839416" y="202227"/>
            <a:ext cx="5392823" cy="5407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eaLnBrk="0" hangingPunct="0">
              <a:defRPr>
                <a:solidFill>
                  <a:schemeClr val="tx1"/>
                </a:solidFill>
                <a:latin typeface="Times New Roman" panose="02020603050405020304" pitchFamily="18" charset="0"/>
                <a:ea typeface="宋体" panose="02010600030101010101" pitchFamily="2" charset="-122"/>
              </a:defRPr>
            </a:lvl1pPr>
            <a:lvl2pPr marL="514350" lvl="1" indent="-514350" algn="just">
              <a:lnSpc>
                <a:spcPct val="120000"/>
              </a:lnSpc>
              <a:spcBef>
                <a:spcPct val="10000"/>
              </a:spcBef>
              <a:buSzPct val="70000"/>
              <a:buFont typeface="Wingdings" panose="05000000000000000000" pitchFamily="2" charset="2"/>
              <a:buChar char="n"/>
              <a:defRPr sz="2800" b="1">
                <a:latin typeface="黑体" panose="02010609060101010101" pitchFamily="49" charset="-122"/>
                <a:ea typeface="黑体" panose="02010609060101010101" pitchFamily="49"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1"/>
            <a:r>
              <a:rPr lang="zh-CN" altLang="en-US" dirty="0"/>
              <a:t>偏微分方程（组）的数学性质</a:t>
            </a:r>
          </a:p>
        </p:txBody>
      </p:sp>
      <p:sp>
        <p:nvSpPr>
          <p:cNvPr id="60419" name="Text Box 5"/>
          <p:cNvSpPr txBox="1">
            <a:spLocks noChangeArrowheads="1"/>
          </p:cNvSpPr>
          <p:nvPr/>
        </p:nvSpPr>
        <p:spPr bwMode="auto">
          <a:xfrm>
            <a:off x="441201" y="1000979"/>
            <a:ext cx="8280400" cy="91986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defPPr>
              <a:defRPr lang="en-US"/>
            </a:defPPr>
            <a:lvl1pPr>
              <a:spcBef>
                <a:spcPct val="20000"/>
              </a:spcBef>
              <a:buNone/>
              <a:defRPr sz="2400" b="1">
                <a:solidFill>
                  <a:schemeClr val="accent2">
                    <a:lumMod val="50000"/>
                  </a:schemeClr>
                </a:solidFill>
                <a:latin typeface="黑体" panose="02010609060101010101" pitchFamily="49" charset="-122"/>
                <a:ea typeface="黑体" panose="02010609060101010101" pitchFamily="49" charset="-122"/>
              </a:defRPr>
            </a:lvl1pPr>
            <a:lvl2pPr marL="0" lvl="1" indent="0" algn="just">
              <a:lnSpc>
                <a:spcPct val="120000"/>
              </a:lnSpc>
              <a:spcBef>
                <a:spcPct val="10000"/>
              </a:spcBef>
              <a:buClr>
                <a:schemeClr val="hlink"/>
              </a:buClr>
              <a:buSzPct val="70000"/>
              <a:buNone/>
              <a:defRPr sz="2400" b="1">
                <a:solidFill>
                  <a:schemeClr val="accent2">
                    <a:lumMod val="50000"/>
                  </a:schemeClr>
                </a:solidFill>
                <a:latin typeface="黑体" panose="02010609060101010101" pitchFamily="49" charset="-122"/>
                <a:ea typeface="黑体" panose="02010609060101010101" pitchFamily="49"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pPr marL="342900" lvl="1" indent="-342900">
              <a:buFont typeface="Wingdings" panose="05000000000000000000" pitchFamily="2" charset="2"/>
              <a:buChar char="v"/>
            </a:pPr>
            <a:r>
              <a:rPr lang="zh-CN" altLang="en-US" b="0" dirty="0"/>
              <a:t>不同类型的方程有着不同的数学行为，对应着不同的物理过程。因此，应采用不同的数值方法求解。</a:t>
            </a:r>
          </a:p>
        </p:txBody>
      </p:sp>
    </p:spTree>
    <p:extLst>
      <p:ext uri="{BB962C8B-B14F-4D97-AF65-F5344CB8AC3E}">
        <p14:creationId xmlns:p14="http://schemas.microsoft.com/office/powerpoint/2010/main" val="1060221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
            <a:extLst>
              <a:ext uri="{FF2B5EF4-FFF2-40B4-BE49-F238E27FC236}">
                <a16:creationId xmlns:a16="http://schemas.microsoft.com/office/drawing/2014/main" id="{66401E8D-78DF-4A04-88DD-EF95F890D2EA}"/>
              </a:ext>
            </a:extLst>
          </p:cNvPr>
          <p:cNvSpPr txBox="1">
            <a:spLocks noChangeArrowheads="1"/>
          </p:cNvSpPr>
          <p:nvPr/>
        </p:nvSpPr>
        <p:spPr bwMode="auto">
          <a:xfrm>
            <a:off x="811757" y="1007083"/>
            <a:ext cx="2232248" cy="476669"/>
          </a:xfrm>
          <a:prstGeom prst="rect">
            <a:avLst/>
          </a:prstGeom>
          <a:solidFill>
            <a:schemeClr val="tx2">
              <a:lumMod val="20000"/>
              <a:lumOff val="80000"/>
              <a:alpha val="20000"/>
            </a:schemeClr>
          </a:solidFill>
          <a:ln>
            <a:noFill/>
          </a:ln>
          <a:effec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lvl="1" indent="-342900" algn="just">
              <a:lnSpc>
                <a:spcPct val="120000"/>
              </a:lnSpc>
              <a:spcBef>
                <a:spcPct val="10000"/>
              </a:spcBef>
              <a:buClr>
                <a:schemeClr val="hlink"/>
              </a:buClr>
              <a:buSzPct val="70000"/>
              <a:buFont typeface="Wingdings" panose="05000000000000000000" pitchFamily="2" charset="2"/>
              <a:buChar char="v"/>
            </a:pPr>
            <a:r>
              <a:rPr lang="zh-CN" altLang="en-US" sz="2400" b="1" dirty="0">
                <a:solidFill>
                  <a:schemeClr val="accent2">
                    <a:lumMod val="50000"/>
                  </a:schemeClr>
                </a:solidFill>
                <a:latin typeface="黑体" panose="02010609060101010101" pitchFamily="49" charset="-122"/>
                <a:ea typeface="黑体" panose="02010609060101010101" pitchFamily="49" charset="-122"/>
              </a:rPr>
              <a:t>双曲型方程</a:t>
            </a:r>
          </a:p>
        </p:txBody>
      </p:sp>
      <p:sp>
        <p:nvSpPr>
          <p:cNvPr id="4" name="Text Box 7">
            <a:extLst>
              <a:ext uri="{FF2B5EF4-FFF2-40B4-BE49-F238E27FC236}">
                <a16:creationId xmlns:a16="http://schemas.microsoft.com/office/drawing/2014/main" id="{52B215D0-D62F-4A40-A500-7983FB1835D6}"/>
              </a:ext>
            </a:extLst>
          </p:cNvPr>
          <p:cNvSpPr txBox="1">
            <a:spLocks noChangeArrowheads="1"/>
          </p:cNvSpPr>
          <p:nvPr/>
        </p:nvSpPr>
        <p:spPr bwMode="auto">
          <a:xfrm>
            <a:off x="1098574" y="1681626"/>
            <a:ext cx="424847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latin typeface="黑体" panose="02010609060101010101" pitchFamily="49" charset="-122"/>
                <a:ea typeface="黑体" panose="02010609060101010101" pitchFamily="49" charset="-122"/>
              </a:rPr>
              <a:t>考虑波动方程（弦振动方程）：</a:t>
            </a:r>
          </a:p>
        </p:txBody>
      </p:sp>
      <p:graphicFrame>
        <p:nvGraphicFramePr>
          <p:cNvPr id="5" name="Object 8">
            <a:extLst>
              <a:ext uri="{FF2B5EF4-FFF2-40B4-BE49-F238E27FC236}">
                <a16:creationId xmlns:a16="http://schemas.microsoft.com/office/drawing/2014/main" id="{4F383BA1-002F-43E9-A864-273884B6C0C9}"/>
              </a:ext>
            </a:extLst>
          </p:cNvPr>
          <p:cNvGraphicFramePr>
            <a:graphicFrameLocks noChangeAspect="1"/>
          </p:cNvGraphicFramePr>
          <p:nvPr>
            <p:extLst>
              <p:ext uri="{D42A27DB-BD31-4B8C-83A1-F6EECF244321}">
                <p14:modId xmlns:p14="http://schemas.microsoft.com/office/powerpoint/2010/main" val="3363977610"/>
              </p:ext>
            </p:extLst>
          </p:nvPr>
        </p:nvGraphicFramePr>
        <p:xfrm>
          <a:off x="3402830" y="2191561"/>
          <a:ext cx="1701800" cy="838200"/>
        </p:xfrm>
        <a:graphic>
          <a:graphicData uri="http://schemas.openxmlformats.org/presentationml/2006/ole">
            <mc:AlternateContent xmlns:mc="http://schemas.openxmlformats.org/markup-compatibility/2006">
              <mc:Choice xmlns:v="urn:schemas-microsoft-com:vml" Requires="v">
                <p:oleObj spid="_x0000_s13494" name="公式" r:id="rId3" imgW="838223" imgH="409590" progId="Equation.3">
                  <p:embed/>
                </p:oleObj>
              </mc:Choice>
              <mc:Fallback>
                <p:oleObj name="公式" r:id="rId3" imgW="838223" imgH="409590" progId="Equation.3">
                  <p:embed/>
                  <p:pic>
                    <p:nvPicPr>
                      <p:cNvPr id="5" name="Object 8">
                        <a:extLst>
                          <a:ext uri="{FF2B5EF4-FFF2-40B4-BE49-F238E27FC236}">
                            <a16:creationId xmlns:a16="http://schemas.microsoft.com/office/drawing/2014/main" id="{4F383BA1-002F-43E9-A864-273884B6C0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2830" y="2191561"/>
                        <a:ext cx="17018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9">
            <a:extLst>
              <a:ext uri="{FF2B5EF4-FFF2-40B4-BE49-F238E27FC236}">
                <a16:creationId xmlns:a16="http://schemas.microsoft.com/office/drawing/2014/main" id="{60DDECEE-37C9-46AF-B404-3E3F484CE1AF}"/>
              </a:ext>
            </a:extLst>
          </p:cNvPr>
          <p:cNvSpPr txBox="1">
            <a:spLocks noChangeArrowheads="1"/>
          </p:cNvSpPr>
          <p:nvPr/>
        </p:nvSpPr>
        <p:spPr bwMode="auto">
          <a:xfrm>
            <a:off x="1118294" y="3108738"/>
            <a:ext cx="612068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eaLnBrk="1" hangingPunct="1">
              <a:spcBef>
                <a:spcPct val="50000"/>
              </a:spcBef>
              <a:defRPr sz="2400">
                <a:latin typeface="黑体" panose="02010609060101010101" pitchFamily="49" charset="-122"/>
                <a:ea typeface="黑体" panose="02010609060101010101" pitchFamily="49" charset="-122"/>
              </a:defRPr>
            </a:lvl1pPr>
            <a:lvl2pPr marL="742950" indent="-285750">
              <a:defRPr>
                <a:ea typeface="宋体" panose="02010600030101010101" pitchFamily="2"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dirty="0"/>
              <a:t>引入               ，则波动方程改写为：</a:t>
            </a:r>
          </a:p>
        </p:txBody>
      </p:sp>
      <p:graphicFrame>
        <p:nvGraphicFramePr>
          <p:cNvPr id="7" name="Object 10">
            <a:extLst>
              <a:ext uri="{FF2B5EF4-FFF2-40B4-BE49-F238E27FC236}">
                <a16:creationId xmlns:a16="http://schemas.microsoft.com/office/drawing/2014/main" id="{1FEE4A88-E504-4137-A34A-46B06DD9FF08}"/>
              </a:ext>
            </a:extLst>
          </p:cNvPr>
          <p:cNvGraphicFramePr>
            <a:graphicFrameLocks noChangeAspect="1"/>
          </p:cNvGraphicFramePr>
          <p:nvPr>
            <p:extLst>
              <p:ext uri="{D42A27DB-BD31-4B8C-83A1-F6EECF244321}">
                <p14:modId xmlns:p14="http://schemas.microsoft.com/office/powerpoint/2010/main" val="3914590394"/>
              </p:ext>
            </p:extLst>
          </p:nvPr>
        </p:nvGraphicFramePr>
        <p:xfrm>
          <a:off x="1897792" y="2951889"/>
          <a:ext cx="2162175" cy="787400"/>
        </p:xfrm>
        <a:graphic>
          <a:graphicData uri="http://schemas.openxmlformats.org/presentationml/2006/ole">
            <mc:AlternateContent xmlns:mc="http://schemas.openxmlformats.org/markup-compatibility/2006">
              <mc:Choice xmlns:v="urn:schemas-microsoft-com:vml" Requires="v">
                <p:oleObj spid="_x0000_s13495" name="公式" r:id="rId5" imgW="1066755" imgH="380970" progId="Equation.3">
                  <p:embed/>
                </p:oleObj>
              </mc:Choice>
              <mc:Fallback>
                <p:oleObj name="公式" r:id="rId5" imgW="1066755" imgH="380970" progId="Equation.3">
                  <p:embed/>
                  <p:pic>
                    <p:nvPicPr>
                      <p:cNvPr id="7" name="Object 10">
                        <a:extLst>
                          <a:ext uri="{FF2B5EF4-FFF2-40B4-BE49-F238E27FC236}">
                            <a16:creationId xmlns:a16="http://schemas.microsoft.com/office/drawing/2014/main" id="{1FEE4A88-E504-4137-A34A-46B06DD9FF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7792" y="2951889"/>
                        <a:ext cx="2162175"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2">
            <a:extLst>
              <a:ext uri="{FF2B5EF4-FFF2-40B4-BE49-F238E27FC236}">
                <a16:creationId xmlns:a16="http://schemas.microsoft.com/office/drawing/2014/main" id="{77BF2728-A4E1-40D9-85CE-DEA6A59EEA62}"/>
              </a:ext>
            </a:extLst>
          </p:cNvPr>
          <p:cNvGraphicFramePr>
            <a:graphicFrameLocks noChangeAspect="1"/>
          </p:cNvGraphicFramePr>
          <p:nvPr>
            <p:extLst>
              <p:ext uri="{D42A27DB-BD31-4B8C-83A1-F6EECF244321}">
                <p14:modId xmlns:p14="http://schemas.microsoft.com/office/powerpoint/2010/main" val="80545644"/>
              </p:ext>
            </p:extLst>
          </p:nvPr>
        </p:nvGraphicFramePr>
        <p:xfrm>
          <a:off x="1118294" y="3816272"/>
          <a:ext cx="7989888" cy="1576388"/>
        </p:xfrm>
        <a:graphic>
          <a:graphicData uri="http://schemas.openxmlformats.org/presentationml/2006/ole">
            <mc:AlternateContent xmlns:mc="http://schemas.openxmlformats.org/markup-compatibility/2006">
              <mc:Choice xmlns:v="urn:schemas-microsoft-com:vml" Requires="v">
                <p:oleObj spid="_x0000_s13496" name="公式" r:id="rId7" imgW="3981489" imgH="781110" progId="Equation.3">
                  <p:embed/>
                </p:oleObj>
              </mc:Choice>
              <mc:Fallback>
                <p:oleObj name="公式" r:id="rId7" imgW="3981489" imgH="781110" progId="Equation.3">
                  <p:embed/>
                  <p:pic>
                    <p:nvPicPr>
                      <p:cNvPr id="8" name="Object 12">
                        <a:extLst>
                          <a:ext uri="{FF2B5EF4-FFF2-40B4-BE49-F238E27FC236}">
                            <a16:creationId xmlns:a16="http://schemas.microsoft.com/office/drawing/2014/main" id="{77BF2728-A4E1-40D9-85CE-DEA6A59EEA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8294" y="3816272"/>
                        <a:ext cx="7989888" cy="157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4">
            <a:extLst>
              <a:ext uri="{FF2B5EF4-FFF2-40B4-BE49-F238E27FC236}">
                <a16:creationId xmlns:a16="http://schemas.microsoft.com/office/drawing/2014/main" id="{B7AF1418-5823-4382-A696-F0B601D724D5}"/>
              </a:ext>
            </a:extLst>
          </p:cNvPr>
          <p:cNvGraphicFramePr>
            <a:graphicFrameLocks noChangeAspect="1"/>
          </p:cNvGraphicFramePr>
          <p:nvPr>
            <p:extLst>
              <p:ext uri="{D42A27DB-BD31-4B8C-83A1-F6EECF244321}">
                <p14:modId xmlns:p14="http://schemas.microsoft.com/office/powerpoint/2010/main" val="1540825388"/>
              </p:ext>
            </p:extLst>
          </p:nvPr>
        </p:nvGraphicFramePr>
        <p:xfrm>
          <a:off x="3357458" y="5581336"/>
          <a:ext cx="3451225" cy="963613"/>
        </p:xfrm>
        <a:graphic>
          <a:graphicData uri="http://schemas.openxmlformats.org/presentationml/2006/ole">
            <mc:AlternateContent xmlns:mc="http://schemas.openxmlformats.org/markup-compatibility/2006">
              <mc:Choice xmlns:v="urn:schemas-microsoft-com:vml" Requires="v">
                <p:oleObj spid="_x0000_s13497" name="公式" r:id="rId9" imgW="1714534" imgH="476280" progId="Equation.3">
                  <p:embed/>
                </p:oleObj>
              </mc:Choice>
              <mc:Fallback>
                <p:oleObj name="公式" r:id="rId9" imgW="1714534" imgH="476280" progId="Equation.3">
                  <p:embed/>
                  <p:pic>
                    <p:nvPicPr>
                      <p:cNvPr id="9" name="Object 4">
                        <a:extLst>
                          <a:ext uri="{FF2B5EF4-FFF2-40B4-BE49-F238E27FC236}">
                            <a16:creationId xmlns:a16="http://schemas.microsoft.com/office/drawing/2014/main" id="{B7AF1418-5823-4382-A696-F0B601D724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7458" y="5581336"/>
                        <a:ext cx="3451225"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5">
            <a:extLst>
              <a:ext uri="{FF2B5EF4-FFF2-40B4-BE49-F238E27FC236}">
                <a16:creationId xmlns:a16="http://schemas.microsoft.com/office/drawing/2014/main" id="{51937696-1F50-463E-97FA-034F613DE4B9}"/>
              </a:ext>
            </a:extLst>
          </p:cNvPr>
          <p:cNvSpPr txBox="1">
            <a:spLocks noChangeArrowheads="1"/>
          </p:cNvSpPr>
          <p:nvPr/>
        </p:nvSpPr>
        <p:spPr bwMode="auto">
          <a:xfrm>
            <a:off x="1118294" y="5530666"/>
            <a:ext cx="199650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eaLnBrk="1" hangingPunct="1">
              <a:spcBef>
                <a:spcPct val="50000"/>
              </a:spcBef>
              <a:defRPr sz="2400">
                <a:latin typeface="黑体" panose="02010609060101010101" pitchFamily="49" charset="-122"/>
                <a:ea typeface="黑体" panose="02010609060101010101" pitchFamily="49" charset="-122"/>
              </a:defRPr>
            </a:lvl1pPr>
            <a:lvl2pPr marL="742950" indent="-285750">
              <a:defRPr>
                <a:ea typeface="宋体" panose="02010600030101010101" pitchFamily="2"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dirty="0"/>
              <a:t>特征方程为：</a:t>
            </a:r>
          </a:p>
        </p:txBody>
      </p:sp>
    </p:spTree>
    <p:extLst>
      <p:ext uri="{BB962C8B-B14F-4D97-AF65-F5344CB8AC3E}">
        <p14:creationId xmlns:p14="http://schemas.microsoft.com/office/powerpoint/2010/main" val="2988906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BBFD9E36-8F0B-4C8F-9A20-BCC6641C0DAF}"/>
              </a:ext>
            </a:extLst>
          </p:cNvPr>
          <p:cNvSpPr/>
          <p:nvPr/>
        </p:nvSpPr>
        <p:spPr bwMode="auto">
          <a:xfrm>
            <a:off x="1415480" y="3858125"/>
            <a:ext cx="7920880" cy="2523203"/>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61444" name="Text Box 6"/>
          <p:cNvSpPr txBox="1">
            <a:spLocks noChangeArrowheads="1"/>
          </p:cNvSpPr>
          <p:nvPr/>
        </p:nvSpPr>
        <p:spPr bwMode="auto">
          <a:xfrm>
            <a:off x="695400" y="1124744"/>
            <a:ext cx="828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latin typeface="黑体" panose="02010609060101010101" pitchFamily="49" charset="-122"/>
                <a:ea typeface="黑体" panose="02010609060101010101" pitchFamily="49" charset="-122"/>
              </a:rPr>
              <a:t>容易求得有两个相异实根：</a:t>
            </a:r>
          </a:p>
        </p:txBody>
      </p:sp>
      <p:graphicFrame>
        <p:nvGraphicFramePr>
          <p:cNvPr id="61445" name="Object 7"/>
          <p:cNvGraphicFramePr>
            <a:graphicFrameLocks noChangeAspect="1"/>
          </p:cNvGraphicFramePr>
          <p:nvPr>
            <p:extLst>
              <p:ext uri="{D42A27DB-BD31-4B8C-83A1-F6EECF244321}">
                <p14:modId xmlns:p14="http://schemas.microsoft.com/office/powerpoint/2010/main" val="1757225756"/>
              </p:ext>
            </p:extLst>
          </p:nvPr>
        </p:nvGraphicFramePr>
        <p:xfrm>
          <a:off x="2927649" y="1627569"/>
          <a:ext cx="2640013" cy="430213"/>
        </p:xfrm>
        <a:graphic>
          <a:graphicData uri="http://schemas.openxmlformats.org/presentationml/2006/ole">
            <mc:AlternateContent xmlns:mc="http://schemas.openxmlformats.org/markup-compatibility/2006">
              <mc:Choice xmlns:v="urn:schemas-microsoft-com:vml" Requires="v">
                <p:oleObj spid="_x0000_s14412" name="公式" r:id="rId3" imgW="1314467" imgH="209520" progId="Equation.3">
                  <p:embed/>
                </p:oleObj>
              </mc:Choice>
              <mc:Fallback>
                <p:oleObj name="公式" r:id="rId3" imgW="1314467" imgH="209520" progId="Equation.3">
                  <p:embed/>
                  <p:pic>
                    <p:nvPicPr>
                      <p:cNvPr id="61445"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649" y="1627569"/>
                        <a:ext cx="2640013"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6" name="Text Box 8"/>
          <p:cNvSpPr txBox="1">
            <a:spLocks noChangeArrowheads="1"/>
          </p:cNvSpPr>
          <p:nvPr/>
        </p:nvSpPr>
        <p:spPr bwMode="auto">
          <a:xfrm>
            <a:off x="715118" y="2126237"/>
            <a:ext cx="828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eaLnBrk="1" hangingPunct="1">
              <a:spcBef>
                <a:spcPct val="50000"/>
              </a:spcBef>
              <a:defRPr sz="2400">
                <a:latin typeface="黑体" panose="02010609060101010101" pitchFamily="49" charset="-122"/>
                <a:ea typeface="黑体" panose="02010609060101010101" pitchFamily="49" charset="-122"/>
              </a:defRPr>
            </a:lvl1pPr>
            <a:lvl2pPr marL="742950" indent="-285750">
              <a:defRPr>
                <a:ea typeface="宋体" panose="02010600030101010101" pitchFamily="2"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dirty="0"/>
              <a:t>判定波动方程是双曲型的。</a:t>
            </a:r>
          </a:p>
        </p:txBody>
      </p:sp>
      <p:graphicFrame>
        <p:nvGraphicFramePr>
          <p:cNvPr id="6" name="Object 5">
            <a:extLst>
              <a:ext uri="{FF2B5EF4-FFF2-40B4-BE49-F238E27FC236}">
                <a16:creationId xmlns:a16="http://schemas.microsoft.com/office/drawing/2014/main" id="{3825A32B-A931-4943-87C0-4399BAAC9EC1}"/>
              </a:ext>
            </a:extLst>
          </p:cNvPr>
          <p:cNvGraphicFramePr>
            <a:graphicFrameLocks noChangeAspect="1"/>
          </p:cNvGraphicFramePr>
          <p:nvPr>
            <p:extLst>
              <p:ext uri="{D42A27DB-BD31-4B8C-83A1-F6EECF244321}">
                <p14:modId xmlns:p14="http://schemas.microsoft.com/office/powerpoint/2010/main" val="3742834904"/>
              </p:ext>
            </p:extLst>
          </p:nvPr>
        </p:nvGraphicFramePr>
        <p:xfrm>
          <a:off x="1963738" y="5429250"/>
          <a:ext cx="6913562" cy="1406525"/>
        </p:xfrm>
        <a:graphic>
          <a:graphicData uri="http://schemas.openxmlformats.org/presentationml/2006/ole">
            <mc:AlternateContent xmlns:mc="http://schemas.openxmlformats.org/markup-compatibility/2006">
              <mc:Choice xmlns:v="urn:schemas-microsoft-com:vml" Requires="v">
                <p:oleObj spid="_x0000_s14413" name="公式" r:id="rId5" imgW="3124200" imgH="635000" progId="Equation.3">
                  <p:embed/>
                </p:oleObj>
              </mc:Choice>
              <mc:Fallback>
                <p:oleObj name="公式" r:id="rId5" imgW="3124200" imgH="635000" progId="Equation.3">
                  <p:embed/>
                  <p:pic>
                    <p:nvPicPr>
                      <p:cNvPr id="17412" name="Object 5">
                        <a:extLst>
                          <a:ext uri="{FF2B5EF4-FFF2-40B4-BE49-F238E27FC236}">
                            <a16:creationId xmlns:a16="http://schemas.microsoft.com/office/drawing/2014/main" id="{CC411CEC-8A04-4653-99BC-9568D0AB32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3738" y="5429250"/>
                        <a:ext cx="6913562"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7">
            <a:extLst>
              <a:ext uri="{FF2B5EF4-FFF2-40B4-BE49-F238E27FC236}">
                <a16:creationId xmlns:a16="http://schemas.microsoft.com/office/drawing/2014/main" id="{7846F671-09A7-4FD2-9100-F55EB9C0B33E}"/>
              </a:ext>
            </a:extLst>
          </p:cNvPr>
          <p:cNvSpPr txBox="1">
            <a:spLocks noChangeArrowheads="1"/>
          </p:cNvSpPr>
          <p:nvPr/>
        </p:nvSpPr>
        <p:spPr bwMode="auto">
          <a:xfrm>
            <a:off x="1775520" y="4897755"/>
            <a:ext cx="1439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dirty="0">
                <a:latin typeface="黑体" panose="02010609060101010101" pitchFamily="49" charset="-122"/>
                <a:ea typeface="黑体" panose="02010609060101010101" pitchFamily="49" charset="-122"/>
              </a:rPr>
              <a:t>结果：</a:t>
            </a:r>
          </a:p>
        </p:txBody>
      </p:sp>
      <p:graphicFrame>
        <p:nvGraphicFramePr>
          <p:cNvPr id="8" name="Object 9">
            <a:extLst>
              <a:ext uri="{FF2B5EF4-FFF2-40B4-BE49-F238E27FC236}">
                <a16:creationId xmlns:a16="http://schemas.microsoft.com/office/drawing/2014/main" id="{7D383935-65F1-4DD6-8052-55142814C9BF}"/>
              </a:ext>
            </a:extLst>
          </p:cNvPr>
          <p:cNvGraphicFramePr>
            <a:graphicFrameLocks noChangeAspect="1"/>
          </p:cNvGraphicFramePr>
          <p:nvPr>
            <p:extLst>
              <p:ext uri="{D42A27DB-BD31-4B8C-83A1-F6EECF244321}">
                <p14:modId xmlns:p14="http://schemas.microsoft.com/office/powerpoint/2010/main" val="479186815"/>
              </p:ext>
            </p:extLst>
          </p:nvPr>
        </p:nvGraphicFramePr>
        <p:xfrm>
          <a:off x="5807968" y="3981669"/>
          <a:ext cx="3282950" cy="892175"/>
        </p:xfrm>
        <a:graphic>
          <a:graphicData uri="http://schemas.openxmlformats.org/presentationml/2006/ole">
            <mc:AlternateContent xmlns:mc="http://schemas.openxmlformats.org/markup-compatibility/2006">
              <mc:Choice xmlns:v="urn:schemas-microsoft-com:vml" Requires="v">
                <p:oleObj spid="_x0000_s14414" name="公式" r:id="rId7" imgW="1675673" imgH="444307" progId="Equation.3">
                  <p:embed/>
                </p:oleObj>
              </mc:Choice>
              <mc:Fallback>
                <p:oleObj name="公式" r:id="rId7" imgW="1675673" imgH="444307" progId="Equation.3">
                  <p:embed/>
                  <p:pic>
                    <p:nvPicPr>
                      <p:cNvPr id="17416" name="Object 9">
                        <a:extLst>
                          <a:ext uri="{FF2B5EF4-FFF2-40B4-BE49-F238E27FC236}">
                            <a16:creationId xmlns:a16="http://schemas.microsoft.com/office/drawing/2014/main" id="{6D1E2A85-EEDD-4F7B-87A0-E4E6705595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7968" y="3981669"/>
                        <a:ext cx="32829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1">
            <a:extLst>
              <a:ext uri="{FF2B5EF4-FFF2-40B4-BE49-F238E27FC236}">
                <a16:creationId xmlns:a16="http://schemas.microsoft.com/office/drawing/2014/main" id="{4BA3F474-562A-4E2C-BCFB-E85D8CB2D865}"/>
              </a:ext>
            </a:extLst>
          </p:cNvPr>
          <p:cNvGraphicFramePr>
            <a:graphicFrameLocks noChangeAspect="1"/>
          </p:cNvGraphicFramePr>
          <p:nvPr>
            <p:extLst>
              <p:ext uri="{D42A27DB-BD31-4B8C-83A1-F6EECF244321}">
                <p14:modId xmlns:p14="http://schemas.microsoft.com/office/powerpoint/2010/main" val="2439725335"/>
              </p:ext>
            </p:extLst>
          </p:nvPr>
        </p:nvGraphicFramePr>
        <p:xfrm>
          <a:off x="1838371" y="3946934"/>
          <a:ext cx="3821113" cy="862012"/>
        </p:xfrm>
        <a:graphic>
          <a:graphicData uri="http://schemas.openxmlformats.org/presentationml/2006/ole">
            <mc:AlternateContent xmlns:mc="http://schemas.openxmlformats.org/markup-compatibility/2006">
              <mc:Choice xmlns:v="urn:schemas-microsoft-com:vml" Requires="v">
                <p:oleObj spid="_x0000_s14415" name="公式" r:id="rId9" imgW="1905000" imgH="419100" progId="Equation.3">
                  <p:embed/>
                </p:oleObj>
              </mc:Choice>
              <mc:Fallback>
                <p:oleObj name="公式" r:id="rId9" imgW="1905000" imgH="419100" progId="Equation.3">
                  <p:embed/>
                  <p:pic>
                    <p:nvPicPr>
                      <p:cNvPr id="17418" name="Object 11">
                        <a:extLst>
                          <a:ext uri="{FF2B5EF4-FFF2-40B4-BE49-F238E27FC236}">
                            <a16:creationId xmlns:a16="http://schemas.microsoft.com/office/drawing/2014/main" id="{FA795D66-A1DC-4A37-B75A-416DAE44C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8371" y="3946934"/>
                        <a:ext cx="3821113"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13">
            <a:extLst>
              <a:ext uri="{FF2B5EF4-FFF2-40B4-BE49-F238E27FC236}">
                <a16:creationId xmlns:a16="http://schemas.microsoft.com/office/drawing/2014/main" id="{9AA28113-5E96-42EC-B7CE-92A385C35459}"/>
              </a:ext>
            </a:extLst>
          </p:cNvPr>
          <p:cNvSpPr>
            <a:spLocks noChangeArrowheads="1"/>
          </p:cNvSpPr>
          <p:nvPr/>
        </p:nvSpPr>
        <p:spPr bwMode="auto">
          <a:xfrm>
            <a:off x="740058" y="2950450"/>
            <a:ext cx="5139918" cy="476669"/>
          </a:xfrm>
          <a:prstGeom prst="rect">
            <a:avLst/>
          </a:prstGeom>
          <a:solidFill>
            <a:schemeClr val="tx2">
              <a:lumMod val="20000"/>
              <a:lumOff val="80000"/>
              <a:alpha val="20000"/>
            </a:schemeClr>
          </a:solidFill>
          <a:ln>
            <a:noFill/>
          </a:ln>
          <a:effectLst/>
        </p:spPr>
        <p:txBody>
          <a:bodyPr wrap="square">
            <a:spAutoFit/>
          </a:bodyPr>
          <a:lstStyle/>
          <a:p>
            <a:pPr marL="0" lvl="1" algn="just">
              <a:lnSpc>
                <a:spcPct val="120000"/>
              </a:lnSpc>
              <a:spcBef>
                <a:spcPct val="10000"/>
              </a:spcBef>
              <a:buClr>
                <a:schemeClr val="hlink"/>
              </a:buClr>
              <a:buSzPct val="70000"/>
            </a:pPr>
            <a:r>
              <a:rPr lang="zh-CN" altLang="en-US" sz="2400" b="1" dirty="0">
                <a:solidFill>
                  <a:schemeClr val="accent2">
                    <a:lumMod val="50000"/>
                  </a:schemeClr>
                </a:solidFill>
                <a:latin typeface="黑体" panose="02010609060101010101" pitchFamily="49" charset="-122"/>
                <a:ea typeface="黑体" panose="02010609060101010101" pitchFamily="49" charset="-122"/>
              </a:rPr>
              <a:t>波动方程解析解（达朗贝尔公式）</a:t>
            </a:r>
          </a:p>
        </p:txBody>
      </p:sp>
    </p:spTree>
    <p:extLst>
      <p:ext uri="{BB962C8B-B14F-4D97-AF65-F5344CB8AC3E}">
        <p14:creationId xmlns:p14="http://schemas.microsoft.com/office/powerpoint/2010/main" val="34374687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B3153BA-0057-4E82-8EAF-00288D71A903}"/>
              </a:ext>
            </a:extLst>
          </p:cNvPr>
          <p:cNvSpPr/>
          <p:nvPr/>
        </p:nvSpPr>
        <p:spPr>
          <a:xfrm>
            <a:off x="734136" y="318722"/>
            <a:ext cx="1107996"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特征线</a:t>
            </a:r>
            <a:endParaRPr lang="zh-CN" altLang="en-US" sz="2400" dirty="0"/>
          </a:p>
        </p:txBody>
      </p:sp>
      <p:grpSp>
        <p:nvGrpSpPr>
          <p:cNvPr id="32" name="组合 31">
            <a:extLst>
              <a:ext uri="{FF2B5EF4-FFF2-40B4-BE49-F238E27FC236}">
                <a16:creationId xmlns:a16="http://schemas.microsoft.com/office/drawing/2014/main" id="{B206CA4F-C7D3-4763-BB21-6A256A8F7A79}"/>
              </a:ext>
            </a:extLst>
          </p:cNvPr>
          <p:cNvGrpSpPr/>
          <p:nvPr/>
        </p:nvGrpSpPr>
        <p:grpSpPr>
          <a:xfrm>
            <a:off x="2207568" y="1016479"/>
            <a:ext cx="7128791" cy="4993190"/>
            <a:chOff x="2207568" y="1016479"/>
            <a:chExt cx="7128791" cy="4993190"/>
          </a:xfrm>
        </p:grpSpPr>
        <p:cxnSp>
          <p:nvCxnSpPr>
            <p:cNvPr id="9" name="直接箭头连接符 8">
              <a:extLst>
                <a:ext uri="{FF2B5EF4-FFF2-40B4-BE49-F238E27FC236}">
                  <a16:creationId xmlns:a16="http://schemas.microsoft.com/office/drawing/2014/main" id="{74017151-ACEA-4223-A2E6-00EF4419B1CB}"/>
                </a:ext>
              </a:extLst>
            </p:cNvPr>
            <p:cNvCxnSpPr/>
            <p:nvPr/>
          </p:nvCxnSpPr>
          <p:spPr bwMode="auto">
            <a:xfrm flipV="1">
              <a:off x="2567608" y="1196752"/>
              <a:ext cx="0" cy="4392488"/>
            </a:xfrm>
            <a:prstGeom prst="straightConnector1">
              <a:avLst/>
            </a:prstGeom>
            <a:solidFill>
              <a:schemeClr val="accent1"/>
            </a:solidFill>
            <a:ln w="38100" cap="flat" cmpd="sng" algn="ctr">
              <a:solidFill>
                <a:schemeClr val="tx1"/>
              </a:solidFill>
              <a:prstDash val="solid"/>
              <a:round/>
              <a:headEnd type="none" w="sm" len="lg"/>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a:extLst>
                <a:ext uri="{FF2B5EF4-FFF2-40B4-BE49-F238E27FC236}">
                  <a16:creationId xmlns:a16="http://schemas.microsoft.com/office/drawing/2014/main" id="{9FA137C1-1737-4B32-96F6-094CFB686C2A}"/>
                </a:ext>
              </a:extLst>
            </p:cNvPr>
            <p:cNvCxnSpPr/>
            <p:nvPr/>
          </p:nvCxnSpPr>
          <p:spPr bwMode="auto">
            <a:xfrm>
              <a:off x="2552224" y="5589240"/>
              <a:ext cx="6691808" cy="0"/>
            </a:xfrm>
            <a:prstGeom prst="straightConnector1">
              <a:avLst/>
            </a:prstGeom>
            <a:solidFill>
              <a:schemeClr val="accent1"/>
            </a:solidFill>
            <a:ln w="38100" cap="flat" cmpd="sng" algn="ctr">
              <a:solidFill>
                <a:schemeClr val="tx1"/>
              </a:solidFill>
              <a:prstDash val="solid"/>
              <a:round/>
              <a:headEnd type="none" w="sm" len="lg"/>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矩形 15">
              <a:extLst>
                <a:ext uri="{FF2B5EF4-FFF2-40B4-BE49-F238E27FC236}">
                  <a16:creationId xmlns:a16="http://schemas.microsoft.com/office/drawing/2014/main" id="{73F2D2ED-2620-4D1B-8913-A107DECAEA74}"/>
                </a:ext>
              </a:extLst>
            </p:cNvPr>
            <p:cNvSpPr/>
            <p:nvPr/>
          </p:nvSpPr>
          <p:spPr bwMode="auto">
            <a:xfrm>
              <a:off x="8112224" y="5607055"/>
              <a:ext cx="360040" cy="25202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rPr>
                <a:t>X</a:t>
              </a: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anose="02020603050405020304" pitchFamily="18" charset="0"/>
              </a:endParaRPr>
            </a:p>
          </p:txBody>
        </p:sp>
        <p:sp>
          <p:nvSpPr>
            <p:cNvPr id="26" name="矩形 25">
              <a:extLst>
                <a:ext uri="{FF2B5EF4-FFF2-40B4-BE49-F238E27FC236}">
                  <a16:creationId xmlns:a16="http://schemas.microsoft.com/office/drawing/2014/main" id="{7ACEF41A-B05D-43C1-9F83-1BC6563924DB}"/>
                </a:ext>
              </a:extLst>
            </p:cNvPr>
            <p:cNvSpPr/>
            <p:nvPr/>
          </p:nvSpPr>
          <p:spPr bwMode="auto">
            <a:xfrm>
              <a:off x="2207568" y="1484784"/>
              <a:ext cx="360040" cy="25202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rPr>
                <a:t>t</a:t>
              </a: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anose="02020603050405020304" pitchFamily="18" charset="0"/>
              </a:endParaRPr>
            </a:p>
          </p:txBody>
        </p:sp>
        <p:cxnSp>
          <p:nvCxnSpPr>
            <p:cNvPr id="18" name="直接连接符 17">
              <a:extLst>
                <a:ext uri="{FF2B5EF4-FFF2-40B4-BE49-F238E27FC236}">
                  <a16:creationId xmlns:a16="http://schemas.microsoft.com/office/drawing/2014/main" id="{A13E9692-3F35-4F03-806F-8981F1CEAAE6}"/>
                </a:ext>
              </a:extLst>
            </p:cNvPr>
            <p:cNvCxnSpPr/>
            <p:nvPr/>
          </p:nvCxnSpPr>
          <p:spPr bwMode="auto">
            <a:xfrm flipH="1">
              <a:off x="4655840" y="1484784"/>
              <a:ext cx="2592288" cy="4104456"/>
            </a:xfrm>
            <a:prstGeom prst="line">
              <a:avLst/>
            </a:prstGeom>
            <a:solidFill>
              <a:schemeClr val="accent1"/>
            </a:solidFill>
            <a:ln w="19050"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a:extLst>
                <a:ext uri="{FF2B5EF4-FFF2-40B4-BE49-F238E27FC236}">
                  <a16:creationId xmlns:a16="http://schemas.microsoft.com/office/drawing/2014/main" id="{C6CC9D6F-06BA-4050-B017-904922A3F241}"/>
                </a:ext>
              </a:extLst>
            </p:cNvPr>
            <p:cNvCxnSpPr/>
            <p:nvPr/>
          </p:nvCxnSpPr>
          <p:spPr bwMode="auto">
            <a:xfrm>
              <a:off x="5015880" y="1610797"/>
              <a:ext cx="2530440" cy="3962028"/>
            </a:xfrm>
            <a:prstGeom prst="line">
              <a:avLst/>
            </a:prstGeom>
            <a:solidFill>
              <a:schemeClr val="accent1"/>
            </a:solidFill>
            <a:ln w="19050"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任意多边形: 形状 22">
              <a:extLst>
                <a:ext uri="{FF2B5EF4-FFF2-40B4-BE49-F238E27FC236}">
                  <a16:creationId xmlns:a16="http://schemas.microsoft.com/office/drawing/2014/main" id="{ACF31EB4-78B3-42ED-B220-0BD8156CF304}"/>
                </a:ext>
              </a:extLst>
            </p:cNvPr>
            <p:cNvSpPr/>
            <p:nvPr/>
          </p:nvSpPr>
          <p:spPr bwMode="auto">
            <a:xfrm>
              <a:off x="4124609" y="5168810"/>
              <a:ext cx="1574800" cy="840859"/>
            </a:xfrm>
            <a:custGeom>
              <a:avLst/>
              <a:gdLst>
                <a:gd name="connsiteX0" fmla="*/ 0 w 1574800"/>
                <a:gd name="connsiteY0" fmla="*/ 410601 h 840859"/>
                <a:gd name="connsiteX1" fmla="*/ 325120 w 1574800"/>
                <a:gd name="connsiteY1" fmla="*/ 4201 h 840859"/>
                <a:gd name="connsiteX2" fmla="*/ 680720 w 1574800"/>
                <a:gd name="connsiteY2" fmla="*/ 237881 h 840859"/>
                <a:gd name="connsiteX3" fmla="*/ 1107440 w 1574800"/>
                <a:gd name="connsiteY3" fmla="*/ 837321 h 840859"/>
                <a:gd name="connsiteX4" fmla="*/ 1574800 w 1574800"/>
                <a:gd name="connsiteY4" fmla="*/ 441081 h 840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00" h="840859">
                  <a:moveTo>
                    <a:pt x="0" y="410601"/>
                  </a:moveTo>
                  <a:cubicBezTo>
                    <a:pt x="105833" y="221794"/>
                    <a:pt x="211667" y="32988"/>
                    <a:pt x="325120" y="4201"/>
                  </a:cubicBezTo>
                  <a:cubicBezTo>
                    <a:pt x="438573" y="-24586"/>
                    <a:pt x="550333" y="99028"/>
                    <a:pt x="680720" y="237881"/>
                  </a:cubicBezTo>
                  <a:cubicBezTo>
                    <a:pt x="811107" y="376734"/>
                    <a:pt x="958427" y="803454"/>
                    <a:pt x="1107440" y="837321"/>
                  </a:cubicBezTo>
                  <a:cubicBezTo>
                    <a:pt x="1256453" y="871188"/>
                    <a:pt x="1415626" y="656134"/>
                    <a:pt x="1574800" y="441081"/>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24" name="任意多边形: 形状 23">
              <a:extLst>
                <a:ext uri="{FF2B5EF4-FFF2-40B4-BE49-F238E27FC236}">
                  <a16:creationId xmlns:a16="http://schemas.microsoft.com/office/drawing/2014/main" id="{6A54B9FC-4D1B-48CF-9F23-DE936D088760}"/>
                </a:ext>
              </a:extLst>
            </p:cNvPr>
            <p:cNvSpPr/>
            <p:nvPr/>
          </p:nvSpPr>
          <p:spPr bwMode="auto">
            <a:xfrm>
              <a:off x="7000240" y="4653136"/>
              <a:ext cx="1066800" cy="1019721"/>
            </a:xfrm>
            <a:custGeom>
              <a:avLst/>
              <a:gdLst>
                <a:gd name="connsiteX0" fmla="*/ 0 w 1066800"/>
                <a:gd name="connsiteY0" fmla="*/ 894107 h 1019721"/>
                <a:gd name="connsiteX1" fmla="*/ 518160 w 1066800"/>
                <a:gd name="connsiteY1" fmla="*/ 27 h 1019721"/>
                <a:gd name="connsiteX2" fmla="*/ 731520 w 1066800"/>
                <a:gd name="connsiteY2" fmla="*/ 863627 h 1019721"/>
                <a:gd name="connsiteX3" fmla="*/ 1066800 w 1066800"/>
                <a:gd name="connsiteY3" fmla="*/ 1016027 h 1019721"/>
              </a:gdLst>
              <a:ahLst/>
              <a:cxnLst>
                <a:cxn ang="0">
                  <a:pos x="connsiteX0" y="connsiteY0"/>
                </a:cxn>
                <a:cxn ang="0">
                  <a:pos x="connsiteX1" y="connsiteY1"/>
                </a:cxn>
                <a:cxn ang="0">
                  <a:pos x="connsiteX2" y="connsiteY2"/>
                </a:cxn>
                <a:cxn ang="0">
                  <a:pos x="connsiteX3" y="connsiteY3"/>
                </a:cxn>
              </a:cxnLst>
              <a:rect l="l" t="t" r="r" b="b"/>
              <a:pathLst>
                <a:path w="1066800" h="1019721">
                  <a:moveTo>
                    <a:pt x="0" y="894107"/>
                  </a:moveTo>
                  <a:cubicBezTo>
                    <a:pt x="198120" y="449607"/>
                    <a:pt x="396240" y="5107"/>
                    <a:pt x="518160" y="27"/>
                  </a:cubicBezTo>
                  <a:cubicBezTo>
                    <a:pt x="640080" y="-5053"/>
                    <a:pt x="640080" y="694294"/>
                    <a:pt x="731520" y="863627"/>
                  </a:cubicBezTo>
                  <a:cubicBezTo>
                    <a:pt x="822960" y="1032960"/>
                    <a:pt x="944880" y="1024493"/>
                    <a:pt x="1066800" y="101602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25" name="文本框 24">
              <a:extLst>
                <a:ext uri="{FF2B5EF4-FFF2-40B4-BE49-F238E27FC236}">
                  <a16:creationId xmlns:a16="http://schemas.microsoft.com/office/drawing/2014/main" id="{BBE76EBA-4122-464E-A09C-10A8A185B57F}"/>
                </a:ext>
              </a:extLst>
            </p:cNvPr>
            <p:cNvSpPr txBox="1"/>
            <p:nvPr/>
          </p:nvSpPr>
          <p:spPr>
            <a:xfrm>
              <a:off x="3719736" y="5607055"/>
              <a:ext cx="877163"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右行波</a:t>
              </a:r>
            </a:p>
          </p:txBody>
        </p:sp>
        <p:sp>
          <p:nvSpPr>
            <p:cNvPr id="36" name="文本框 35">
              <a:extLst>
                <a:ext uri="{FF2B5EF4-FFF2-40B4-BE49-F238E27FC236}">
                  <a16:creationId xmlns:a16="http://schemas.microsoft.com/office/drawing/2014/main" id="{F48F1727-1D73-4759-A19B-74679E39EF40}"/>
                </a:ext>
              </a:extLst>
            </p:cNvPr>
            <p:cNvSpPr txBox="1"/>
            <p:nvPr/>
          </p:nvSpPr>
          <p:spPr>
            <a:xfrm>
              <a:off x="7025139" y="5627977"/>
              <a:ext cx="877163"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左行波</a:t>
              </a:r>
            </a:p>
          </p:txBody>
        </p:sp>
        <mc:AlternateContent xmlns:mc="http://schemas.openxmlformats.org/markup-compatibility/2006" xmlns:a14="http://schemas.microsoft.com/office/drawing/2010/main">
          <mc:Choice Requires="a14">
            <p:sp>
              <p:nvSpPr>
                <p:cNvPr id="37" name="Object 8">
                  <a:extLst>
                    <a:ext uri="{FF2B5EF4-FFF2-40B4-BE49-F238E27FC236}">
                      <a16:creationId xmlns:a16="http://schemas.microsoft.com/office/drawing/2014/main" id="{BB7879B4-91EC-4BA3-B3C5-B1BE8D8FDD97}"/>
                    </a:ext>
                  </a:extLst>
                </p:cNvPr>
                <p:cNvSpPr txBox="1"/>
                <p:nvPr/>
              </p:nvSpPr>
              <p:spPr bwMode="auto">
                <a:xfrm>
                  <a:off x="3761284" y="3913740"/>
                  <a:ext cx="1789112" cy="608012"/>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func>
                          <m:funcPr>
                            <m:ctrlPr>
                              <a:rPr lang="zh-CN" altLang="en-US" sz="2400" i="1" smtClean="0">
                                <a:solidFill>
                                  <a:srgbClr val="CC6600"/>
                                </a:solidFill>
                                <a:latin typeface="Cambria Math" panose="02040503050406030204" pitchFamily="18" charset="0"/>
                              </a:rPr>
                            </m:ctrlPr>
                          </m:funcPr>
                          <m:fName>
                            <m:r>
                              <m:rPr>
                                <m:sty m:val="p"/>
                              </m:rPr>
                              <a:rPr lang="zh-CN" altLang="en-US" sz="2400" i="0">
                                <a:solidFill>
                                  <a:srgbClr val="CC6600"/>
                                </a:solidFill>
                                <a:latin typeface="Cambria Math" panose="02040503050406030204" pitchFamily="18" charset="0"/>
                              </a:rPr>
                              <m:t>tan</m:t>
                            </m:r>
                          </m:fName>
                          <m:e>
                            <m:sSub>
                              <m:sSubPr>
                                <m:ctrlPr>
                                  <a:rPr lang="en-US" altLang="zh-CN" sz="2400" i="1" smtClean="0">
                                    <a:solidFill>
                                      <a:srgbClr val="CC6600"/>
                                    </a:solidFill>
                                    <a:latin typeface="Cambria Math" panose="02040503050406030204" pitchFamily="18" charset="0"/>
                                  </a:rPr>
                                </m:ctrlPr>
                              </m:sSubPr>
                              <m:e>
                                <m:r>
                                  <a:rPr lang="zh-CN" altLang="en-US" sz="2400" i="1" smtClean="0">
                                    <a:solidFill>
                                      <a:srgbClr val="CC6600"/>
                                    </a:solidFill>
                                    <a:latin typeface="Cambria Math" panose="02040503050406030204" pitchFamily="18" charset="0"/>
                                  </a:rPr>
                                  <m:t>𝜃</m:t>
                                </m:r>
                              </m:e>
                              <m:sub>
                                <m:r>
                                  <a:rPr lang="en-US" altLang="zh-CN" sz="2400" i="1">
                                    <a:solidFill>
                                      <a:srgbClr val="CC6600"/>
                                    </a:solidFill>
                                    <a:latin typeface="Cambria Math" panose="02040503050406030204" pitchFamily="18" charset="0"/>
                                  </a:rPr>
                                  <m:t>1</m:t>
                                </m:r>
                              </m:sub>
                            </m:sSub>
                          </m:e>
                        </m:func>
                        <m:r>
                          <a:rPr lang="zh-CN" altLang="en-US" sz="2400" i="1">
                            <a:solidFill>
                              <a:srgbClr val="CC6600"/>
                            </a:solidFill>
                            <a:latin typeface="Cambria Math" panose="02040503050406030204" pitchFamily="18" charset="0"/>
                          </a:rPr>
                          <m:t>=</m:t>
                        </m:r>
                        <m:f>
                          <m:fPr>
                            <m:type m:val="skw"/>
                            <m:ctrlPr>
                              <a:rPr lang="zh-CN" altLang="en-US" sz="2400" i="1">
                                <a:solidFill>
                                  <a:srgbClr val="CC6600"/>
                                </a:solidFill>
                                <a:latin typeface="Cambria Math" panose="02040503050406030204" pitchFamily="18" charset="0"/>
                              </a:rPr>
                            </m:ctrlPr>
                          </m:fPr>
                          <m:num>
                            <m:r>
                              <a:rPr lang="zh-CN" altLang="en-US" sz="2400" i="1">
                                <a:solidFill>
                                  <a:srgbClr val="CC6600"/>
                                </a:solidFill>
                                <a:latin typeface="Cambria Math" panose="02040503050406030204" pitchFamily="18" charset="0"/>
                              </a:rPr>
                              <m:t>1</m:t>
                            </m:r>
                          </m:num>
                          <m:den>
                            <m:r>
                              <m:rPr>
                                <m:sty m:val="p"/>
                              </m:rPr>
                              <a:rPr lang="en-US" altLang="zh-CN" sz="2400" i="1">
                                <a:solidFill>
                                  <a:srgbClr val="CC6600"/>
                                </a:solidFill>
                                <a:latin typeface="Cambria Math" panose="02040503050406030204" pitchFamily="18" charset="0"/>
                              </a:rPr>
                              <m:t>a</m:t>
                            </m:r>
                          </m:den>
                        </m:f>
                      </m:oMath>
                    </m:oMathPara>
                  </a14:m>
                  <a:endParaRPr lang="zh-CN" altLang="en-US" sz="2400" dirty="0">
                    <a:solidFill>
                      <a:srgbClr val="CC6600"/>
                    </a:solidFill>
                  </a:endParaRPr>
                </a:p>
              </p:txBody>
            </p:sp>
          </mc:Choice>
          <mc:Fallback xmlns="">
            <p:sp>
              <p:nvSpPr>
                <p:cNvPr id="37" name="Object 8">
                  <a:extLst>
                    <a:ext uri="{FF2B5EF4-FFF2-40B4-BE49-F238E27FC236}">
                      <a16:creationId xmlns:a16="http://schemas.microsoft.com/office/drawing/2014/main" id="{BB7879B4-91EC-4BA3-B3C5-B1BE8D8FDD97}"/>
                    </a:ext>
                  </a:extLst>
                </p:cNvPr>
                <p:cNvSpPr txBox="1">
                  <a:spLocks noRot="1" noChangeAspect="1" noMove="1" noResize="1" noEditPoints="1" noAdjustHandles="1" noChangeArrowheads="1" noChangeShapeType="1" noTextEdit="1"/>
                </p:cNvSpPr>
                <p:nvPr/>
              </p:nvSpPr>
              <p:spPr bwMode="auto">
                <a:xfrm>
                  <a:off x="3761284" y="3913740"/>
                  <a:ext cx="1789112" cy="608012"/>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Object 8">
                  <a:extLst>
                    <a:ext uri="{FF2B5EF4-FFF2-40B4-BE49-F238E27FC236}">
                      <a16:creationId xmlns:a16="http://schemas.microsoft.com/office/drawing/2014/main" id="{A35BFEB1-43A7-4D7F-830B-F319263E581C}"/>
                    </a:ext>
                  </a:extLst>
                </p:cNvPr>
                <p:cNvSpPr txBox="1"/>
                <p:nvPr/>
              </p:nvSpPr>
              <p:spPr bwMode="auto">
                <a:xfrm>
                  <a:off x="6651764" y="3858201"/>
                  <a:ext cx="2036524" cy="60801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func>
                          <m:funcPr>
                            <m:ctrlPr>
                              <a:rPr lang="zh-CN" altLang="en-US" sz="2400" i="1">
                                <a:solidFill>
                                  <a:srgbClr val="CC6600"/>
                                </a:solidFill>
                                <a:latin typeface="Cambria Math" panose="02040503050406030204" pitchFamily="18" charset="0"/>
                              </a:rPr>
                            </m:ctrlPr>
                          </m:funcPr>
                          <m:fName>
                            <m:r>
                              <m:rPr>
                                <m:sty m:val="p"/>
                              </m:rPr>
                              <a:rPr lang="zh-CN" altLang="en-US" sz="2400">
                                <a:solidFill>
                                  <a:srgbClr val="CC6600"/>
                                </a:solidFill>
                                <a:latin typeface="Cambria Math" panose="02040503050406030204" pitchFamily="18" charset="0"/>
                              </a:rPr>
                              <m:t>tan</m:t>
                            </m:r>
                          </m:fName>
                          <m:e>
                            <m:sSub>
                              <m:sSubPr>
                                <m:ctrlPr>
                                  <a:rPr lang="en-US" altLang="zh-CN" sz="2400" i="1">
                                    <a:solidFill>
                                      <a:srgbClr val="CC6600"/>
                                    </a:solidFill>
                                    <a:latin typeface="Cambria Math" panose="02040503050406030204" pitchFamily="18" charset="0"/>
                                  </a:rPr>
                                </m:ctrlPr>
                              </m:sSubPr>
                              <m:e>
                                <m:r>
                                  <a:rPr lang="zh-CN" altLang="en-US" sz="2400" i="1">
                                    <a:solidFill>
                                      <a:srgbClr val="CC6600"/>
                                    </a:solidFill>
                                    <a:latin typeface="Cambria Math" panose="02040503050406030204" pitchFamily="18" charset="0"/>
                                  </a:rPr>
                                  <m:t>𝜃</m:t>
                                </m:r>
                              </m:e>
                              <m:sub>
                                <m:r>
                                  <a:rPr lang="en-US" altLang="zh-CN" sz="2400" i="1">
                                    <a:solidFill>
                                      <a:srgbClr val="CC6600"/>
                                    </a:solidFill>
                                    <a:latin typeface="Cambria Math" panose="02040503050406030204" pitchFamily="18" charset="0"/>
                                  </a:rPr>
                                  <m:t>2</m:t>
                                </m:r>
                              </m:sub>
                            </m:sSub>
                          </m:e>
                        </m:func>
                        <m:r>
                          <a:rPr lang="zh-CN" altLang="en-US" sz="2400" i="1">
                            <a:solidFill>
                              <a:srgbClr val="CC6600"/>
                            </a:solidFill>
                            <a:latin typeface="Cambria Math" panose="02040503050406030204" pitchFamily="18" charset="0"/>
                          </a:rPr>
                          <m:t>=</m:t>
                        </m:r>
                        <m:f>
                          <m:fPr>
                            <m:type m:val="skw"/>
                            <m:ctrlPr>
                              <a:rPr lang="zh-CN" altLang="en-US" sz="2400" i="1">
                                <a:solidFill>
                                  <a:srgbClr val="CC6600"/>
                                </a:solidFill>
                                <a:latin typeface="Cambria Math" panose="02040503050406030204" pitchFamily="18" charset="0"/>
                              </a:rPr>
                            </m:ctrlPr>
                          </m:fPr>
                          <m:num>
                            <m:r>
                              <a:rPr lang="en-US" altLang="zh-CN" sz="2400" i="1">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1</m:t>
                            </m:r>
                          </m:num>
                          <m:den>
                            <m:r>
                              <m:rPr>
                                <m:sty m:val="p"/>
                              </m:rPr>
                              <a:rPr lang="en-US" altLang="zh-CN" sz="2400" i="1">
                                <a:solidFill>
                                  <a:srgbClr val="CC6600"/>
                                </a:solidFill>
                                <a:latin typeface="Cambria Math" panose="02040503050406030204" pitchFamily="18" charset="0"/>
                              </a:rPr>
                              <m:t>a</m:t>
                            </m:r>
                          </m:den>
                        </m:f>
                      </m:oMath>
                    </m:oMathPara>
                  </a14:m>
                  <a:endParaRPr lang="zh-CN" altLang="en-US" sz="2400" dirty="0">
                    <a:solidFill>
                      <a:srgbClr val="CC6600"/>
                    </a:solidFill>
                  </a:endParaRPr>
                </a:p>
              </p:txBody>
            </p:sp>
          </mc:Choice>
          <mc:Fallback xmlns="">
            <p:sp>
              <p:nvSpPr>
                <p:cNvPr id="40" name="Object 8">
                  <a:extLst>
                    <a:ext uri="{FF2B5EF4-FFF2-40B4-BE49-F238E27FC236}">
                      <a16:creationId xmlns:a16="http://schemas.microsoft.com/office/drawing/2014/main" id="{A35BFEB1-43A7-4D7F-830B-F319263E581C}"/>
                    </a:ext>
                  </a:extLst>
                </p:cNvPr>
                <p:cNvSpPr txBox="1">
                  <a:spLocks noRot="1" noChangeAspect="1" noMove="1" noResize="1" noEditPoints="1" noAdjustHandles="1" noChangeArrowheads="1" noChangeShapeType="1" noTextEdit="1"/>
                </p:cNvSpPr>
                <p:nvPr/>
              </p:nvSpPr>
              <p:spPr bwMode="auto">
                <a:xfrm>
                  <a:off x="6651764" y="3858201"/>
                  <a:ext cx="2036524" cy="608012"/>
                </a:xfrm>
                <a:prstGeom prst="rect">
                  <a:avLst/>
                </a:prstGeom>
                <a:blipFill>
                  <a:blip r:embed="rId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57B27C-DEEE-4FF4-BFB4-8DD6D0863092}"/>
                    </a:ext>
                  </a:extLst>
                </p:cNvPr>
                <p:cNvSpPr/>
                <p:nvPr/>
              </p:nvSpPr>
              <p:spPr>
                <a:xfrm>
                  <a:off x="4934105" y="5136292"/>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CC6600"/>
                                </a:solidFill>
                                <a:latin typeface="Cambria Math" panose="02040503050406030204" pitchFamily="18" charset="0"/>
                              </a:rPr>
                            </m:ctrlPr>
                          </m:sSubPr>
                          <m:e>
                            <m:r>
                              <a:rPr lang="zh-CN" altLang="en-US" i="1">
                                <a:solidFill>
                                  <a:srgbClr val="CC6600"/>
                                </a:solidFill>
                                <a:latin typeface="Cambria Math" panose="02040503050406030204" pitchFamily="18" charset="0"/>
                              </a:rPr>
                              <m:t>𝜃</m:t>
                            </m:r>
                          </m:e>
                          <m:sub>
                            <m:r>
                              <a:rPr lang="en-US" altLang="zh-CN" i="1">
                                <a:solidFill>
                                  <a:srgbClr val="CC6600"/>
                                </a:solidFill>
                                <a:latin typeface="Cambria Math" panose="02040503050406030204" pitchFamily="18" charset="0"/>
                              </a:rPr>
                              <m:t>1</m:t>
                            </m:r>
                          </m:sub>
                        </m:sSub>
                      </m:oMath>
                    </m:oMathPara>
                  </a14:m>
                  <a:endParaRPr lang="zh-CN" altLang="en-US" dirty="0"/>
                </a:p>
              </p:txBody>
            </p:sp>
          </mc:Choice>
          <mc:Fallback xmlns="">
            <p:sp>
              <p:nvSpPr>
                <p:cNvPr id="30" name="矩形 29">
                  <a:extLst>
                    <a:ext uri="{FF2B5EF4-FFF2-40B4-BE49-F238E27FC236}">
                      <a16:creationId xmlns:a16="http://schemas.microsoft.com/office/drawing/2014/main" id="{C957B27C-DEEE-4FF4-BFB4-8DD6D0863092}"/>
                    </a:ext>
                  </a:extLst>
                </p:cNvPr>
                <p:cNvSpPr>
                  <a:spLocks noRot="1" noChangeAspect="1" noMove="1" noResize="1" noEditPoints="1" noAdjustHandles="1" noChangeArrowheads="1" noChangeShapeType="1" noTextEdit="1"/>
                </p:cNvSpPr>
                <p:nvPr/>
              </p:nvSpPr>
              <p:spPr>
                <a:xfrm>
                  <a:off x="4934105" y="5136292"/>
                  <a:ext cx="46608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754A0313-9DA3-4534-9F39-C85E4092EA57}"/>
                    </a:ext>
                  </a:extLst>
                </p:cNvPr>
                <p:cNvSpPr/>
                <p:nvPr/>
              </p:nvSpPr>
              <p:spPr>
                <a:xfrm>
                  <a:off x="6966163" y="5216651"/>
                  <a:ext cx="4714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CC6600"/>
                                </a:solidFill>
                                <a:latin typeface="Cambria Math" panose="02040503050406030204" pitchFamily="18" charset="0"/>
                              </a:rPr>
                            </m:ctrlPr>
                          </m:sSubPr>
                          <m:e>
                            <m:r>
                              <a:rPr lang="zh-CN" altLang="en-US" i="1">
                                <a:solidFill>
                                  <a:srgbClr val="CC6600"/>
                                </a:solidFill>
                                <a:latin typeface="Cambria Math" panose="02040503050406030204" pitchFamily="18" charset="0"/>
                              </a:rPr>
                              <m:t>𝜃</m:t>
                            </m:r>
                          </m:e>
                          <m:sub>
                            <m:r>
                              <a:rPr lang="en-US" altLang="zh-CN" i="1">
                                <a:solidFill>
                                  <a:srgbClr val="CC6600"/>
                                </a:solidFill>
                                <a:latin typeface="Cambria Math" panose="02040503050406030204" pitchFamily="18" charset="0"/>
                              </a:rPr>
                              <m:t>2</m:t>
                            </m:r>
                          </m:sub>
                        </m:sSub>
                      </m:oMath>
                    </m:oMathPara>
                  </a14:m>
                  <a:endParaRPr lang="zh-CN" altLang="en-US" dirty="0"/>
                </a:p>
              </p:txBody>
            </p:sp>
          </mc:Choice>
          <mc:Fallback xmlns="">
            <p:sp>
              <p:nvSpPr>
                <p:cNvPr id="31" name="矩形 30">
                  <a:extLst>
                    <a:ext uri="{FF2B5EF4-FFF2-40B4-BE49-F238E27FC236}">
                      <a16:creationId xmlns:a16="http://schemas.microsoft.com/office/drawing/2014/main" id="{754A0313-9DA3-4534-9F39-C85E4092EA57}"/>
                    </a:ext>
                  </a:extLst>
                </p:cNvPr>
                <p:cNvSpPr>
                  <a:spLocks noRot="1" noChangeAspect="1" noMove="1" noResize="1" noEditPoints="1" noAdjustHandles="1" noChangeArrowheads="1" noChangeShapeType="1" noTextEdit="1"/>
                </p:cNvSpPr>
                <p:nvPr/>
              </p:nvSpPr>
              <p:spPr>
                <a:xfrm>
                  <a:off x="6966163" y="5216651"/>
                  <a:ext cx="47141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Object 8">
                  <a:extLst>
                    <a:ext uri="{FF2B5EF4-FFF2-40B4-BE49-F238E27FC236}">
                      <a16:creationId xmlns:a16="http://schemas.microsoft.com/office/drawing/2014/main" id="{4024AE77-2D60-411B-A6DB-7187CB1046EE}"/>
                    </a:ext>
                  </a:extLst>
                </p:cNvPr>
                <p:cNvSpPr txBox="1"/>
                <p:nvPr/>
              </p:nvSpPr>
              <p:spPr bwMode="auto">
                <a:xfrm>
                  <a:off x="7299835" y="1357951"/>
                  <a:ext cx="2036524" cy="60801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f>
                          <m:fPr>
                            <m:ctrlPr>
                              <a:rPr lang="en-US" altLang="zh-CN" sz="2400" i="1" dirty="0" smtClean="0">
                                <a:solidFill>
                                  <a:srgbClr val="CC6600"/>
                                </a:solidFill>
                                <a:latin typeface="Cambria Math" panose="02040503050406030204" pitchFamily="18" charset="0"/>
                              </a:rPr>
                            </m:ctrlPr>
                          </m:fPr>
                          <m:num>
                            <m:r>
                              <m:rPr>
                                <m:sty m:val="p"/>
                              </m:rPr>
                              <a:rPr lang="en-US" altLang="zh-CN" sz="2400" i="1" dirty="0">
                                <a:solidFill>
                                  <a:srgbClr val="CC6600"/>
                                </a:solidFill>
                                <a:latin typeface="Cambria Math" panose="02040503050406030204" pitchFamily="18" charset="0"/>
                              </a:rPr>
                              <m:t>d</m:t>
                            </m:r>
                            <m:r>
                              <m:rPr>
                                <m:sty m:val="p"/>
                              </m:rPr>
                              <a:rPr lang="en-US" altLang="zh-CN" sz="2400" i="1" dirty="0" smtClean="0">
                                <a:solidFill>
                                  <a:srgbClr val="CC6600"/>
                                </a:solidFill>
                                <a:latin typeface="Cambria Math" panose="02040503050406030204" pitchFamily="18" charset="0"/>
                              </a:rPr>
                              <m:t>x</m:t>
                            </m:r>
                          </m:num>
                          <m:den>
                            <m:r>
                              <m:rPr>
                                <m:sty m:val="p"/>
                              </m:rPr>
                              <a:rPr lang="en-US" altLang="zh-CN" sz="2400" i="1">
                                <a:solidFill>
                                  <a:srgbClr val="CC6600"/>
                                </a:solidFill>
                                <a:latin typeface="Cambria Math" panose="02040503050406030204" pitchFamily="18" charset="0"/>
                              </a:rPr>
                              <m:t>dt</m:t>
                            </m:r>
                          </m:den>
                        </m:f>
                        <m:r>
                          <a:rPr lang="zh-CN" altLang="en-US" sz="2400" i="1">
                            <a:solidFill>
                              <a:srgbClr val="CC6600"/>
                            </a:solidFill>
                            <a:latin typeface="Cambria Math" panose="02040503050406030204" pitchFamily="18" charset="0"/>
                          </a:rPr>
                          <m:t>=</m:t>
                        </m:r>
                        <m:r>
                          <m:rPr>
                            <m:sty m:val="p"/>
                          </m:rPr>
                          <a:rPr lang="en-US" altLang="zh-CN" sz="2400" i="1">
                            <a:solidFill>
                              <a:srgbClr val="CC6600"/>
                            </a:solidFill>
                            <a:latin typeface="Cambria Math" panose="02040503050406030204" pitchFamily="18" charset="0"/>
                          </a:rPr>
                          <m:t>a</m:t>
                        </m:r>
                      </m:oMath>
                    </m:oMathPara>
                  </a14:m>
                  <a:endParaRPr lang="zh-CN" altLang="en-US" sz="2400" dirty="0">
                    <a:solidFill>
                      <a:srgbClr val="CC6600"/>
                    </a:solidFill>
                  </a:endParaRPr>
                </a:p>
              </p:txBody>
            </p:sp>
          </mc:Choice>
          <mc:Fallback xmlns="">
            <p:sp>
              <p:nvSpPr>
                <p:cNvPr id="43" name="Object 8">
                  <a:extLst>
                    <a:ext uri="{FF2B5EF4-FFF2-40B4-BE49-F238E27FC236}">
                      <a16:creationId xmlns:a16="http://schemas.microsoft.com/office/drawing/2014/main" id="{4024AE77-2D60-411B-A6DB-7187CB1046EE}"/>
                    </a:ext>
                  </a:extLst>
                </p:cNvPr>
                <p:cNvSpPr txBox="1">
                  <a:spLocks noRot="1" noChangeAspect="1" noMove="1" noResize="1" noEditPoints="1" noAdjustHandles="1" noChangeArrowheads="1" noChangeShapeType="1" noTextEdit="1"/>
                </p:cNvSpPr>
                <p:nvPr/>
              </p:nvSpPr>
              <p:spPr bwMode="auto">
                <a:xfrm>
                  <a:off x="7299835" y="1357951"/>
                  <a:ext cx="2036524" cy="608012"/>
                </a:xfrm>
                <a:prstGeom prst="rect">
                  <a:avLst/>
                </a:prstGeom>
                <a:blipFill>
                  <a:blip r:embed="rId6"/>
                  <a:stretch>
                    <a:fillRect b="-2100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Object 8">
                  <a:extLst>
                    <a:ext uri="{FF2B5EF4-FFF2-40B4-BE49-F238E27FC236}">
                      <a16:creationId xmlns:a16="http://schemas.microsoft.com/office/drawing/2014/main" id="{0625F04A-EB4B-4298-B921-858875A02D03}"/>
                    </a:ext>
                  </a:extLst>
                </p:cNvPr>
                <p:cNvSpPr txBox="1"/>
                <p:nvPr/>
              </p:nvSpPr>
              <p:spPr bwMode="auto">
                <a:xfrm>
                  <a:off x="5058286" y="1016479"/>
                  <a:ext cx="2036524" cy="60801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f>
                          <m:fPr>
                            <m:ctrlPr>
                              <a:rPr lang="en-US" altLang="zh-CN" sz="2400" i="1" dirty="0" smtClean="0">
                                <a:solidFill>
                                  <a:srgbClr val="CC6600"/>
                                </a:solidFill>
                                <a:latin typeface="Cambria Math" panose="02040503050406030204" pitchFamily="18" charset="0"/>
                              </a:rPr>
                            </m:ctrlPr>
                          </m:fPr>
                          <m:num>
                            <m:r>
                              <m:rPr>
                                <m:sty m:val="p"/>
                              </m:rPr>
                              <a:rPr lang="en-US" altLang="zh-CN" sz="2400" i="1" dirty="0">
                                <a:solidFill>
                                  <a:srgbClr val="CC6600"/>
                                </a:solidFill>
                                <a:latin typeface="Cambria Math" panose="02040503050406030204" pitchFamily="18" charset="0"/>
                              </a:rPr>
                              <m:t>d</m:t>
                            </m:r>
                            <m:r>
                              <m:rPr>
                                <m:sty m:val="p"/>
                              </m:rPr>
                              <a:rPr lang="en-US" altLang="zh-CN" sz="2400" i="1" dirty="0" smtClean="0">
                                <a:solidFill>
                                  <a:srgbClr val="CC6600"/>
                                </a:solidFill>
                                <a:latin typeface="Cambria Math" panose="02040503050406030204" pitchFamily="18" charset="0"/>
                              </a:rPr>
                              <m:t>x</m:t>
                            </m:r>
                          </m:num>
                          <m:den>
                            <m:r>
                              <m:rPr>
                                <m:sty m:val="p"/>
                              </m:rPr>
                              <a:rPr lang="en-US" altLang="zh-CN" sz="2400" i="1">
                                <a:solidFill>
                                  <a:srgbClr val="CC6600"/>
                                </a:solidFill>
                                <a:latin typeface="Cambria Math" panose="02040503050406030204" pitchFamily="18" charset="0"/>
                              </a:rPr>
                              <m:t>dt</m:t>
                            </m:r>
                          </m:den>
                        </m:f>
                        <m:r>
                          <a:rPr lang="zh-CN" altLang="en-US" sz="2400" i="1">
                            <a:solidFill>
                              <a:srgbClr val="CC6600"/>
                            </a:solidFill>
                            <a:latin typeface="Cambria Math" panose="02040503050406030204" pitchFamily="18" charset="0"/>
                          </a:rPr>
                          <m:t>=</m:t>
                        </m:r>
                        <m:r>
                          <a:rPr lang="en-US" altLang="zh-CN" sz="2400" i="1">
                            <a:solidFill>
                              <a:srgbClr val="CC6600"/>
                            </a:solidFill>
                            <a:latin typeface="Cambria Math" panose="02040503050406030204" pitchFamily="18" charset="0"/>
                          </a:rPr>
                          <m:t>−</m:t>
                        </m:r>
                        <m:r>
                          <m:rPr>
                            <m:sty m:val="p"/>
                          </m:rPr>
                          <a:rPr lang="en-US" altLang="zh-CN" sz="2400" i="1">
                            <a:solidFill>
                              <a:srgbClr val="CC6600"/>
                            </a:solidFill>
                            <a:latin typeface="Cambria Math" panose="02040503050406030204" pitchFamily="18" charset="0"/>
                          </a:rPr>
                          <m:t>a</m:t>
                        </m:r>
                      </m:oMath>
                    </m:oMathPara>
                  </a14:m>
                  <a:endParaRPr lang="zh-CN" altLang="en-US" sz="2400" dirty="0">
                    <a:solidFill>
                      <a:srgbClr val="CC6600"/>
                    </a:solidFill>
                  </a:endParaRPr>
                </a:p>
              </p:txBody>
            </p:sp>
          </mc:Choice>
          <mc:Fallback xmlns="">
            <p:sp>
              <p:nvSpPr>
                <p:cNvPr id="44" name="Object 8">
                  <a:extLst>
                    <a:ext uri="{FF2B5EF4-FFF2-40B4-BE49-F238E27FC236}">
                      <a16:creationId xmlns:a16="http://schemas.microsoft.com/office/drawing/2014/main" id="{0625F04A-EB4B-4298-B921-858875A02D03}"/>
                    </a:ext>
                  </a:extLst>
                </p:cNvPr>
                <p:cNvSpPr txBox="1">
                  <a:spLocks noRot="1" noChangeAspect="1" noMove="1" noResize="1" noEditPoints="1" noAdjustHandles="1" noChangeArrowheads="1" noChangeShapeType="1" noTextEdit="1"/>
                </p:cNvSpPr>
                <p:nvPr/>
              </p:nvSpPr>
              <p:spPr bwMode="auto">
                <a:xfrm>
                  <a:off x="5058286" y="1016479"/>
                  <a:ext cx="2036524" cy="608012"/>
                </a:xfrm>
                <a:prstGeom prst="rect">
                  <a:avLst/>
                </a:prstGeom>
                <a:blipFill>
                  <a:blip r:embed="rId7"/>
                  <a:stretch>
                    <a:fillRect b="-22222"/>
                  </a:stretch>
                </a:blipFill>
                <a:ln>
                  <a:noFill/>
                </a:ln>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24252495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5056E25-EEB3-4FD1-9E78-A6276EAD202A}"/>
              </a:ext>
            </a:extLst>
          </p:cNvPr>
          <p:cNvSpPr>
            <a:spLocks noGrp="1"/>
          </p:cNvSpPr>
          <p:nvPr>
            <p:ph type="ftr" sz="quarter" idx="10"/>
          </p:nvPr>
        </p:nvSpPr>
        <p:spPr/>
        <p:txBody>
          <a:bodyPr/>
          <a:lstStyle/>
          <a:p>
            <a:r>
              <a:rPr lang="en-US" altLang="ko-KR"/>
              <a:t>Company Logo</a:t>
            </a:r>
          </a:p>
        </p:txBody>
      </p:sp>
      <p:sp>
        <p:nvSpPr>
          <p:cNvPr id="3" name="Text Box 9">
            <a:extLst>
              <a:ext uri="{FF2B5EF4-FFF2-40B4-BE49-F238E27FC236}">
                <a16:creationId xmlns:a16="http://schemas.microsoft.com/office/drawing/2014/main" id="{0A59ABBC-1163-41B8-B046-BFD60862CE64}"/>
              </a:ext>
            </a:extLst>
          </p:cNvPr>
          <p:cNvSpPr txBox="1">
            <a:spLocks noChangeArrowheads="1"/>
          </p:cNvSpPr>
          <p:nvPr/>
        </p:nvSpPr>
        <p:spPr bwMode="auto">
          <a:xfrm>
            <a:off x="983432" y="1285252"/>
            <a:ext cx="8208912" cy="3305520"/>
          </a:xfrm>
          <a:prstGeom prst="rect">
            <a:avLst/>
          </a:prstGeom>
          <a:solidFill>
            <a:schemeClr val="tx2">
              <a:lumMod val="20000"/>
              <a:lumOff val="80000"/>
              <a:alpha val="20000"/>
            </a:schemeClr>
          </a:solidFill>
          <a:ln>
            <a:noFill/>
          </a:ln>
          <a:effec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lvl="1" indent="-342900" algn="just">
              <a:lnSpc>
                <a:spcPct val="120000"/>
              </a:lnSpc>
              <a:spcBef>
                <a:spcPct val="10000"/>
              </a:spcBef>
              <a:buClr>
                <a:schemeClr val="hlink"/>
              </a:buClr>
              <a:buSzPct val="70000"/>
              <a:buFont typeface="Wingdings" panose="05000000000000000000" pitchFamily="2" charset="2"/>
              <a:buChar char="v"/>
            </a:pPr>
            <a:r>
              <a:rPr lang="zh-CN" altLang="en-US" sz="2400" b="1" dirty="0">
                <a:solidFill>
                  <a:schemeClr val="accent2">
                    <a:lumMod val="50000"/>
                  </a:schemeClr>
                </a:solidFill>
                <a:latin typeface="黑体" panose="02010609060101010101" pitchFamily="49" charset="-122"/>
                <a:ea typeface="黑体" panose="02010609060101010101" pitchFamily="49" charset="-122"/>
              </a:rPr>
              <a:t>双曲型方程的一般性质：</a:t>
            </a:r>
          </a:p>
          <a:p>
            <a:pPr eaLnBrk="1" hangingPunct="1">
              <a:spcBef>
                <a:spcPct val="50000"/>
              </a:spcBef>
            </a:pPr>
            <a:r>
              <a:rPr lang="en-US" altLang="zh-CN" sz="2400" dirty="0">
                <a:latin typeface="黑体" panose="02010609060101010101" pitchFamily="49" charset="-122"/>
                <a:ea typeface="黑体" panose="02010609060101010101" pitchFamily="49" charset="-122"/>
              </a:rPr>
              <a:t>1. </a:t>
            </a:r>
            <a:r>
              <a:rPr lang="zh-CN" altLang="en-US" sz="2400" dirty="0">
                <a:latin typeface="黑体" panose="02010609060101010101" pitchFamily="49" charset="-122"/>
                <a:ea typeface="黑体" panose="02010609060101010101" pitchFamily="49" charset="-122"/>
              </a:rPr>
              <a:t>偏微分方程的部分信息在相应的特征线上传播，信息传播的速度就是相应的特征值；</a:t>
            </a:r>
          </a:p>
          <a:p>
            <a:pPr eaLnBrk="1" hangingPunct="1">
              <a:spcBef>
                <a:spcPct val="50000"/>
              </a:spcBef>
            </a:pPr>
            <a:r>
              <a:rPr lang="en-US" altLang="zh-CN" sz="2400" dirty="0">
                <a:latin typeface="黑体" panose="02010609060101010101" pitchFamily="49" charset="-122"/>
                <a:ea typeface="黑体" panose="02010609060101010101" pitchFamily="49" charset="-122"/>
              </a:rPr>
              <a:t>2. </a:t>
            </a:r>
            <a:r>
              <a:rPr lang="zh-CN" altLang="en-US" sz="2400" dirty="0">
                <a:latin typeface="黑体" panose="02010609060101010101" pitchFamily="49" charset="-122"/>
                <a:ea typeface="黑体" panose="02010609060101010101" pitchFamily="49" charset="-122"/>
              </a:rPr>
              <a:t>将所有特征线上与之相容的特征关系综合起来，与原偏微分方程是等价的。可以利用特征线法求解双曲型方程；</a:t>
            </a:r>
          </a:p>
          <a:p>
            <a:pPr eaLnBrk="1" hangingPunct="1">
              <a:spcBef>
                <a:spcPct val="50000"/>
              </a:spcBef>
            </a:pPr>
            <a:r>
              <a:rPr lang="en-US" altLang="zh-CN" sz="2400" dirty="0">
                <a:latin typeface="黑体" panose="02010609060101010101" pitchFamily="49" charset="-122"/>
                <a:ea typeface="黑体" panose="02010609060101010101" pitchFamily="49" charset="-122"/>
              </a:rPr>
              <a:t>3. </a:t>
            </a:r>
            <a:r>
              <a:rPr lang="zh-CN" altLang="en-US" sz="2400" dirty="0">
                <a:latin typeface="黑体" panose="02010609060101010101" pitchFamily="49" charset="-122"/>
                <a:ea typeface="黑体" panose="02010609060101010101" pitchFamily="49" charset="-122"/>
              </a:rPr>
              <a:t>时间变量（或类时间变量）具有单向性。因此，双曲型方程是发展型方程，可以沿时间方向推进求解。</a:t>
            </a:r>
          </a:p>
        </p:txBody>
      </p:sp>
    </p:spTree>
    <p:extLst>
      <p:ext uri="{BB962C8B-B14F-4D97-AF65-F5344CB8AC3E}">
        <p14:creationId xmlns:p14="http://schemas.microsoft.com/office/powerpoint/2010/main" val="29919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4"/>
          <p:cNvSpPr txBox="1">
            <a:spLocks noChangeArrowheads="1"/>
          </p:cNvSpPr>
          <p:nvPr/>
        </p:nvSpPr>
        <p:spPr bwMode="auto">
          <a:xfrm>
            <a:off x="769432" y="1027727"/>
            <a:ext cx="2232248" cy="476669"/>
          </a:xfrm>
          <a:prstGeom prst="rect">
            <a:avLst/>
          </a:prstGeom>
          <a:solidFill>
            <a:schemeClr val="tx2">
              <a:lumMod val="20000"/>
              <a:lumOff val="80000"/>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a:ea typeface="宋体" panose="02010600030101010101" pitchFamily="2" charset="-122"/>
              </a:defRPr>
            </a:lvl1pPr>
            <a:lvl2pPr marL="342900" lvl="1" indent="-342900" algn="just">
              <a:lnSpc>
                <a:spcPct val="120000"/>
              </a:lnSpc>
              <a:spcBef>
                <a:spcPct val="10000"/>
              </a:spcBef>
              <a:buClr>
                <a:schemeClr val="hlink"/>
              </a:buClr>
              <a:buSzPct val="70000"/>
              <a:buFont typeface="Wingdings" panose="05000000000000000000" pitchFamily="2" charset="2"/>
              <a:buChar char="v"/>
              <a:defRPr sz="2400" b="1">
                <a:solidFill>
                  <a:schemeClr val="accent2">
                    <a:lumMod val="50000"/>
                  </a:schemeClr>
                </a:solidFill>
                <a:latin typeface="黑体" panose="02010609060101010101" pitchFamily="49" charset="-122"/>
                <a:ea typeface="黑体" panose="02010609060101010101" pitchFamily="49"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pPr lvl="1"/>
            <a:r>
              <a:rPr lang="zh-CN" altLang="en-US" dirty="0"/>
              <a:t>抛物型方程</a:t>
            </a:r>
          </a:p>
        </p:txBody>
      </p:sp>
      <p:sp>
        <p:nvSpPr>
          <p:cNvPr id="62467" name="Text Box 5"/>
          <p:cNvSpPr txBox="1">
            <a:spLocks noChangeArrowheads="1"/>
          </p:cNvSpPr>
          <p:nvPr/>
        </p:nvSpPr>
        <p:spPr bwMode="auto">
          <a:xfrm>
            <a:off x="985456" y="1665545"/>
            <a:ext cx="273630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latin typeface="黑体" panose="02010609060101010101" pitchFamily="49" charset="-122"/>
                <a:ea typeface="黑体" panose="02010609060101010101" pitchFamily="49" charset="-122"/>
              </a:rPr>
              <a:t>考虑热传导方程：</a:t>
            </a:r>
          </a:p>
        </p:txBody>
      </p:sp>
      <p:graphicFrame>
        <p:nvGraphicFramePr>
          <p:cNvPr id="62468" name="Object 6"/>
          <p:cNvGraphicFramePr>
            <a:graphicFrameLocks noChangeAspect="1"/>
          </p:cNvGraphicFramePr>
          <p:nvPr>
            <p:extLst>
              <p:ext uri="{D42A27DB-BD31-4B8C-83A1-F6EECF244321}">
                <p14:modId xmlns:p14="http://schemas.microsoft.com/office/powerpoint/2010/main" val="3510170024"/>
              </p:ext>
            </p:extLst>
          </p:nvPr>
        </p:nvGraphicFramePr>
        <p:xfrm>
          <a:off x="3570997" y="1988840"/>
          <a:ext cx="2389188" cy="838200"/>
        </p:xfrm>
        <a:graphic>
          <a:graphicData uri="http://schemas.openxmlformats.org/presentationml/2006/ole">
            <mc:AlternateContent xmlns:mc="http://schemas.openxmlformats.org/markup-compatibility/2006">
              <mc:Choice xmlns:v="urn:schemas-microsoft-com:vml" Requires="v">
                <p:oleObj spid="_x0000_s15542" name="公式" r:id="rId3" imgW="1181021" imgH="409590" progId="Equation.3">
                  <p:embed/>
                </p:oleObj>
              </mc:Choice>
              <mc:Fallback>
                <p:oleObj name="公式" r:id="rId3" imgW="1181021" imgH="409590" progId="Equation.3">
                  <p:embed/>
                  <p:pic>
                    <p:nvPicPr>
                      <p:cNvPr id="6246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997" y="1988840"/>
                        <a:ext cx="2389188"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69" name="Text Box 7"/>
          <p:cNvSpPr txBox="1">
            <a:spLocks noChangeArrowheads="1"/>
          </p:cNvSpPr>
          <p:nvPr/>
        </p:nvSpPr>
        <p:spPr bwMode="auto">
          <a:xfrm>
            <a:off x="958820" y="2968237"/>
            <a:ext cx="72994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latin typeface="黑体" panose="02010609060101010101" pitchFamily="49" charset="-122"/>
                <a:ea typeface="黑体" panose="02010609060101010101" pitchFamily="49" charset="-122"/>
              </a:rPr>
              <a:t>引入        ，则热传导方程改写一阶拟线性形式：</a:t>
            </a:r>
          </a:p>
        </p:txBody>
      </p:sp>
      <p:graphicFrame>
        <p:nvGraphicFramePr>
          <p:cNvPr id="62470" name="Object 8"/>
          <p:cNvGraphicFramePr>
            <a:graphicFrameLocks noChangeAspect="1"/>
          </p:cNvGraphicFramePr>
          <p:nvPr>
            <p:extLst>
              <p:ext uri="{D42A27DB-BD31-4B8C-83A1-F6EECF244321}">
                <p14:modId xmlns:p14="http://schemas.microsoft.com/office/powerpoint/2010/main" val="2526218916"/>
              </p:ext>
            </p:extLst>
          </p:nvPr>
        </p:nvGraphicFramePr>
        <p:xfrm>
          <a:off x="1849354" y="2777200"/>
          <a:ext cx="942975" cy="788988"/>
        </p:xfrm>
        <a:graphic>
          <a:graphicData uri="http://schemas.openxmlformats.org/presentationml/2006/ole">
            <mc:AlternateContent xmlns:mc="http://schemas.openxmlformats.org/markup-compatibility/2006">
              <mc:Choice xmlns:v="urn:schemas-microsoft-com:vml" Requires="v">
                <p:oleObj spid="_x0000_s15543" name="公式" r:id="rId5" imgW="457335" imgH="380970" progId="Equation.3">
                  <p:embed/>
                </p:oleObj>
              </mc:Choice>
              <mc:Fallback>
                <p:oleObj name="公式" r:id="rId5" imgW="457335" imgH="380970" progId="Equation.3">
                  <p:embed/>
                  <p:pic>
                    <p:nvPicPr>
                      <p:cNvPr id="6247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9354" y="2777200"/>
                        <a:ext cx="942975" cy="78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71" name="Object 9"/>
          <p:cNvGraphicFramePr>
            <a:graphicFrameLocks noChangeAspect="1"/>
          </p:cNvGraphicFramePr>
          <p:nvPr>
            <p:extLst>
              <p:ext uri="{D42A27DB-BD31-4B8C-83A1-F6EECF244321}">
                <p14:modId xmlns:p14="http://schemas.microsoft.com/office/powerpoint/2010/main" val="1049186264"/>
              </p:ext>
            </p:extLst>
          </p:nvPr>
        </p:nvGraphicFramePr>
        <p:xfrm>
          <a:off x="2666003" y="3707384"/>
          <a:ext cx="4175125" cy="1068388"/>
        </p:xfrm>
        <a:graphic>
          <a:graphicData uri="http://schemas.openxmlformats.org/presentationml/2006/ole">
            <mc:AlternateContent xmlns:mc="http://schemas.openxmlformats.org/markup-compatibility/2006">
              <mc:Choice xmlns:v="urn:schemas-microsoft-com:vml" Requires="v">
                <p:oleObj spid="_x0000_s15544" name="公式" r:id="rId7" imgW="2076512" imgH="523800" progId="Equation.3">
                  <p:embed/>
                </p:oleObj>
              </mc:Choice>
              <mc:Fallback>
                <p:oleObj name="公式" r:id="rId7" imgW="2076512" imgH="523800" progId="Equation.3">
                  <p:embed/>
                  <p:pic>
                    <p:nvPicPr>
                      <p:cNvPr id="62471"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6003" y="3707384"/>
                        <a:ext cx="4175125" cy="1068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2">
            <a:extLst>
              <a:ext uri="{FF2B5EF4-FFF2-40B4-BE49-F238E27FC236}">
                <a16:creationId xmlns:a16="http://schemas.microsoft.com/office/drawing/2014/main" id="{776941A3-212A-49F2-9896-617016C0F12D}"/>
              </a:ext>
            </a:extLst>
          </p:cNvPr>
          <p:cNvGraphicFramePr>
            <a:graphicFrameLocks noChangeAspect="1"/>
          </p:cNvGraphicFramePr>
          <p:nvPr>
            <p:extLst>
              <p:ext uri="{D42A27DB-BD31-4B8C-83A1-F6EECF244321}">
                <p14:modId xmlns:p14="http://schemas.microsoft.com/office/powerpoint/2010/main" val="1830987161"/>
              </p:ext>
            </p:extLst>
          </p:nvPr>
        </p:nvGraphicFramePr>
        <p:xfrm>
          <a:off x="3399463" y="4831592"/>
          <a:ext cx="3451225" cy="1065213"/>
        </p:xfrm>
        <a:graphic>
          <a:graphicData uri="http://schemas.openxmlformats.org/presentationml/2006/ole">
            <mc:AlternateContent xmlns:mc="http://schemas.openxmlformats.org/markup-compatibility/2006">
              <mc:Choice xmlns:v="urn:schemas-microsoft-com:vml" Requires="v">
                <p:oleObj spid="_x0000_s15545" name="公式" r:id="rId9" imgW="1714534" imgH="523800" progId="Equation.3">
                  <p:embed/>
                </p:oleObj>
              </mc:Choice>
              <mc:Fallback>
                <p:oleObj name="公式" r:id="rId9" imgW="1714534" imgH="523800" progId="Equation.3">
                  <p:embed/>
                  <p:pic>
                    <p:nvPicPr>
                      <p:cNvPr id="10" name="Object 2">
                        <a:extLst>
                          <a:ext uri="{FF2B5EF4-FFF2-40B4-BE49-F238E27FC236}">
                            <a16:creationId xmlns:a16="http://schemas.microsoft.com/office/drawing/2014/main" id="{776941A3-212A-49F2-9896-617016C0F1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99463" y="4831592"/>
                        <a:ext cx="3451225" cy="106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3">
            <a:extLst>
              <a:ext uri="{FF2B5EF4-FFF2-40B4-BE49-F238E27FC236}">
                <a16:creationId xmlns:a16="http://schemas.microsoft.com/office/drawing/2014/main" id="{5AB38BAE-83FB-499B-A14B-0854188F9DB9}"/>
              </a:ext>
            </a:extLst>
          </p:cNvPr>
          <p:cNvSpPr txBox="1">
            <a:spLocks noChangeArrowheads="1"/>
          </p:cNvSpPr>
          <p:nvPr/>
        </p:nvSpPr>
        <p:spPr bwMode="auto">
          <a:xfrm>
            <a:off x="1021476" y="5053255"/>
            <a:ext cx="828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eaLnBrk="1" hangingPunct="1">
              <a:spcBef>
                <a:spcPct val="50000"/>
              </a:spcBef>
              <a:defRPr sz="2400">
                <a:latin typeface="黑体" panose="02010609060101010101" pitchFamily="49" charset="-122"/>
                <a:ea typeface="黑体" panose="02010609060101010101" pitchFamily="49" charset="-122"/>
              </a:defRPr>
            </a:lvl1pPr>
            <a:lvl2pPr marL="742950" indent="-285750">
              <a:defRPr>
                <a:ea typeface="宋体" panose="02010600030101010101" pitchFamily="2"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dirty="0"/>
              <a:t>特征方程为：</a:t>
            </a:r>
          </a:p>
        </p:txBody>
      </p:sp>
    </p:spTree>
    <p:extLst>
      <p:ext uri="{BB962C8B-B14F-4D97-AF65-F5344CB8AC3E}">
        <p14:creationId xmlns:p14="http://schemas.microsoft.com/office/powerpoint/2010/main" val="3412344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Text Box 4"/>
          <p:cNvSpPr txBox="1">
            <a:spLocks noChangeArrowheads="1"/>
          </p:cNvSpPr>
          <p:nvPr/>
        </p:nvSpPr>
        <p:spPr bwMode="auto">
          <a:xfrm>
            <a:off x="902545" y="1130191"/>
            <a:ext cx="828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latin typeface="黑体" panose="02010609060101010101" pitchFamily="49" charset="-122"/>
                <a:ea typeface="黑体" panose="02010609060101010101" pitchFamily="49" charset="-122"/>
              </a:rPr>
              <a:t>求得两重实根：</a:t>
            </a:r>
          </a:p>
        </p:txBody>
      </p:sp>
      <p:graphicFrame>
        <p:nvGraphicFramePr>
          <p:cNvPr id="63493" name="Object 5"/>
          <p:cNvGraphicFramePr>
            <a:graphicFrameLocks noChangeAspect="1"/>
          </p:cNvGraphicFramePr>
          <p:nvPr>
            <p:extLst>
              <p:ext uri="{D42A27DB-BD31-4B8C-83A1-F6EECF244321}">
                <p14:modId xmlns:p14="http://schemas.microsoft.com/office/powerpoint/2010/main" val="2086636906"/>
              </p:ext>
            </p:extLst>
          </p:nvPr>
        </p:nvGraphicFramePr>
        <p:xfrm>
          <a:off x="3360070" y="1157179"/>
          <a:ext cx="1395413" cy="430213"/>
        </p:xfrm>
        <a:graphic>
          <a:graphicData uri="http://schemas.openxmlformats.org/presentationml/2006/ole">
            <mc:AlternateContent xmlns:mc="http://schemas.openxmlformats.org/markup-compatibility/2006">
              <mc:Choice xmlns:v="urn:schemas-microsoft-com:vml" Requires="v">
                <p:oleObj spid="_x0000_s16448" name="公式" r:id="rId3" imgW="685868" imgH="209520" progId="Equation.3">
                  <p:embed/>
                </p:oleObj>
              </mc:Choice>
              <mc:Fallback>
                <p:oleObj name="公式" r:id="rId3" imgW="685868" imgH="209520" progId="Equation.3">
                  <p:embed/>
                  <p:pic>
                    <p:nvPicPr>
                      <p:cNvPr id="6349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0070" y="1157179"/>
                        <a:ext cx="1395413"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4" name="Text Box 6"/>
          <p:cNvSpPr txBox="1">
            <a:spLocks noChangeArrowheads="1"/>
          </p:cNvSpPr>
          <p:nvPr/>
        </p:nvSpPr>
        <p:spPr bwMode="auto">
          <a:xfrm>
            <a:off x="902545" y="1614378"/>
            <a:ext cx="410445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zh-CN" altLang="en-US" sz="2400" dirty="0">
                <a:latin typeface="黑体" panose="02010609060101010101" pitchFamily="49" charset="-122"/>
                <a:ea typeface="黑体" panose="02010609060101010101" pitchFamily="49" charset="-122"/>
              </a:rPr>
              <a:t>判定热传导方程是抛物型的。</a:t>
            </a:r>
          </a:p>
        </p:txBody>
      </p:sp>
      <p:sp>
        <p:nvSpPr>
          <p:cNvPr id="6" name="矩形: 圆角 5">
            <a:extLst>
              <a:ext uri="{FF2B5EF4-FFF2-40B4-BE49-F238E27FC236}">
                <a16:creationId xmlns:a16="http://schemas.microsoft.com/office/drawing/2014/main" id="{A415B863-F4F7-4993-A618-93681B96BEB2}"/>
              </a:ext>
            </a:extLst>
          </p:cNvPr>
          <p:cNvSpPr/>
          <p:nvPr/>
        </p:nvSpPr>
        <p:spPr bwMode="auto">
          <a:xfrm>
            <a:off x="1506830" y="5219294"/>
            <a:ext cx="8230119" cy="1279526"/>
          </a:xfrm>
          <a:prstGeom prst="round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7" name="矩形: 圆角 6">
            <a:extLst>
              <a:ext uri="{FF2B5EF4-FFF2-40B4-BE49-F238E27FC236}">
                <a16:creationId xmlns:a16="http://schemas.microsoft.com/office/drawing/2014/main" id="{0E1C2AD2-270A-4143-B70E-5CF9E411E5EB}"/>
              </a:ext>
            </a:extLst>
          </p:cNvPr>
          <p:cNvSpPr/>
          <p:nvPr/>
        </p:nvSpPr>
        <p:spPr bwMode="auto">
          <a:xfrm>
            <a:off x="1536756" y="3433177"/>
            <a:ext cx="7705352" cy="1296988"/>
          </a:xfrm>
          <a:prstGeom prst="round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8" name="Text Box 2">
            <a:extLst>
              <a:ext uri="{FF2B5EF4-FFF2-40B4-BE49-F238E27FC236}">
                <a16:creationId xmlns:a16="http://schemas.microsoft.com/office/drawing/2014/main" id="{3CFFC6A9-E8BE-49EE-8A71-E8372A2CA607}"/>
              </a:ext>
            </a:extLst>
          </p:cNvPr>
          <p:cNvSpPr txBox="1">
            <a:spLocks noChangeArrowheads="1"/>
          </p:cNvSpPr>
          <p:nvPr/>
        </p:nvSpPr>
        <p:spPr bwMode="auto">
          <a:xfrm>
            <a:off x="783784" y="2442252"/>
            <a:ext cx="5312216" cy="476669"/>
          </a:xfrm>
          <a:prstGeom prst="rect">
            <a:avLst/>
          </a:prstGeom>
          <a:solidFill>
            <a:schemeClr val="tx2">
              <a:lumMod val="20000"/>
              <a:lumOff val="80000"/>
              <a:alpha val="20000"/>
            </a:schemeClr>
          </a:solidFill>
          <a:ln>
            <a:noFill/>
          </a:ln>
          <a:effectLst/>
        </p:spPr>
        <p:txBody>
          <a:bodyPr wrap="square">
            <a:spAutoFit/>
          </a:bodyPr>
          <a:lstStyle>
            <a:defPPr>
              <a:defRPr lang="en-US"/>
            </a:defPPr>
            <a:lvl2pPr marL="0" lvl="1" algn="just">
              <a:lnSpc>
                <a:spcPct val="120000"/>
              </a:lnSpc>
              <a:spcBef>
                <a:spcPct val="10000"/>
              </a:spcBef>
              <a:buClr>
                <a:schemeClr val="hlink"/>
              </a:buClr>
              <a:buSzPct val="70000"/>
              <a:defRPr sz="2400" b="1">
                <a:solidFill>
                  <a:schemeClr val="accent2">
                    <a:lumMod val="50000"/>
                  </a:schemeClr>
                </a:solidFill>
                <a:latin typeface="黑体" panose="02010609060101010101" pitchFamily="49" charset="-122"/>
                <a:ea typeface="黑体" panose="02010609060101010101" pitchFamily="49" charset="-122"/>
              </a:defRPr>
            </a:lvl2pPr>
          </a:lstStyle>
          <a:p>
            <a:pPr lvl="1"/>
            <a:r>
              <a:rPr lang="zh-CN" altLang="en-US" dirty="0"/>
              <a:t>热传导方程的解析解（柯西问题）</a:t>
            </a:r>
          </a:p>
        </p:txBody>
      </p:sp>
      <p:sp>
        <p:nvSpPr>
          <p:cNvPr id="9" name="Text Box 3">
            <a:extLst>
              <a:ext uri="{FF2B5EF4-FFF2-40B4-BE49-F238E27FC236}">
                <a16:creationId xmlns:a16="http://schemas.microsoft.com/office/drawing/2014/main" id="{87A58598-7CD9-4CD0-8817-B078A3737AC0}"/>
              </a:ext>
            </a:extLst>
          </p:cNvPr>
          <p:cNvSpPr txBox="1">
            <a:spLocks noChangeArrowheads="1"/>
          </p:cNvSpPr>
          <p:nvPr/>
        </p:nvSpPr>
        <p:spPr bwMode="auto">
          <a:xfrm>
            <a:off x="979776" y="3015604"/>
            <a:ext cx="5975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黑体" panose="02010609060101010101" pitchFamily="49" charset="-122"/>
                <a:ea typeface="黑体" panose="02010609060101010101" pitchFamily="49" charset="-122"/>
              </a:rPr>
              <a:t>考虑齐次热传导方程的初值问题</a:t>
            </a:r>
          </a:p>
        </p:txBody>
      </p:sp>
      <p:graphicFrame>
        <p:nvGraphicFramePr>
          <p:cNvPr id="10" name="Object 4">
            <a:extLst>
              <a:ext uri="{FF2B5EF4-FFF2-40B4-BE49-F238E27FC236}">
                <a16:creationId xmlns:a16="http://schemas.microsoft.com/office/drawing/2014/main" id="{6200530C-5D55-4B3C-ACC1-AD554CFBFCE3}"/>
              </a:ext>
            </a:extLst>
          </p:cNvPr>
          <p:cNvGraphicFramePr>
            <a:graphicFrameLocks noChangeAspect="1"/>
          </p:cNvGraphicFramePr>
          <p:nvPr>
            <p:extLst>
              <p:ext uri="{D42A27DB-BD31-4B8C-83A1-F6EECF244321}">
                <p14:modId xmlns:p14="http://schemas.microsoft.com/office/powerpoint/2010/main" val="3710444742"/>
              </p:ext>
            </p:extLst>
          </p:nvPr>
        </p:nvGraphicFramePr>
        <p:xfrm>
          <a:off x="1838194" y="3561765"/>
          <a:ext cx="7102475" cy="1071562"/>
        </p:xfrm>
        <a:graphic>
          <a:graphicData uri="http://schemas.openxmlformats.org/presentationml/2006/ole">
            <mc:AlternateContent xmlns:mc="http://schemas.openxmlformats.org/markup-compatibility/2006">
              <mc:Choice xmlns:v="urn:schemas-microsoft-com:vml" Requires="v">
                <p:oleObj spid="_x0000_s16449" name="Equation" r:id="rId5" imgW="2781000" imgH="419040" progId="Equation.DSMT4">
                  <p:embed/>
                </p:oleObj>
              </mc:Choice>
              <mc:Fallback>
                <p:oleObj name="Equation" r:id="rId5" imgW="2781000" imgH="419040" progId="Equation.DSMT4">
                  <p:embed/>
                  <p:pic>
                    <p:nvPicPr>
                      <p:cNvPr id="76804" name="Object 4">
                        <a:extLst>
                          <a:ext uri="{FF2B5EF4-FFF2-40B4-BE49-F238E27FC236}">
                            <a16:creationId xmlns:a16="http://schemas.microsoft.com/office/drawing/2014/main" id="{22B62774-B4F6-484C-9CC9-65127D9315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8194" y="3561765"/>
                        <a:ext cx="7102475" cy="1071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5">
            <a:extLst>
              <a:ext uri="{FF2B5EF4-FFF2-40B4-BE49-F238E27FC236}">
                <a16:creationId xmlns:a16="http://schemas.microsoft.com/office/drawing/2014/main" id="{594512EF-7D74-45B4-A0BC-DDA9CE628927}"/>
              </a:ext>
            </a:extLst>
          </p:cNvPr>
          <p:cNvGraphicFramePr>
            <a:graphicFrameLocks noChangeAspect="1"/>
          </p:cNvGraphicFramePr>
          <p:nvPr>
            <p:extLst>
              <p:ext uri="{D42A27DB-BD31-4B8C-83A1-F6EECF244321}">
                <p14:modId xmlns:p14="http://schemas.microsoft.com/office/powerpoint/2010/main" val="2351634490"/>
              </p:ext>
            </p:extLst>
          </p:nvPr>
        </p:nvGraphicFramePr>
        <p:xfrm>
          <a:off x="1671558" y="5273543"/>
          <a:ext cx="7810500" cy="1296988"/>
        </p:xfrm>
        <a:graphic>
          <a:graphicData uri="http://schemas.openxmlformats.org/presentationml/2006/ole">
            <mc:AlternateContent xmlns:mc="http://schemas.openxmlformats.org/markup-compatibility/2006">
              <mc:Choice xmlns:v="urn:schemas-microsoft-com:vml" Requires="v">
                <p:oleObj spid="_x0000_s16450" name="Equation" r:id="rId7" imgW="3060360" imgH="507960" progId="Equation.DSMT4">
                  <p:embed/>
                </p:oleObj>
              </mc:Choice>
              <mc:Fallback>
                <p:oleObj name="Equation" r:id="rId7" imgW="3060360" imgH="507960" progId="Equation.DSMT4">
                  <p:embed/>
                  <p:pic>
                    <p:nvPicPr>
                      <p:cNvPr id="76805" name="Object 5">
                        <a:extLst>
                          <a:ext uri="{FF2B5EF4-FFF2-40B4-BE49-F238E27FC236}">
                            <a16:creationId xmlns:a16="http://schemas.microsoft.com/office/drawing/2014/main" id="{AFBB050B-8373-42E9-AEC2-CFD468F6DE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1558" y="5273543"/>
                        <a:ext cx="7810500" cy="129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6">
            <a:extLst>
              <a:ext uri="{FF2B5EF4-FFF2-40B4-BE49-F238E27FC236}">
                <a16:creationId xmlns:a16="http://schemas.microsoft.com/office/drawing/2014/main" id="{60DB2586-AED0-41BA-AF8D-3AE7E1C2DD56}"/>
              </a:ext>
            </a:extLst>
          </p:cNvPr>
          <p:cNvSpPr txBox="1">
            <a:spLocks noChangeArrowheads="1"/>
          </p:cNvSpPr>
          <p:nvPr/>
        </p:nvSpPr>
        <p:spPr bwMode="auto">
          <a:xfrm>
            <a:off x="960528" y="4687576"/>
            <a:ext cx="159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spcBef>
                <a:spcPct val="50000"/>
              </a:spcBef>
              <a:defRPr sz="2400">
                <a:latin typeface="黑体" panose="02010609060101010101" pitchFamily="49" charset="-122"/>
                <a:ea typeface="黑体" panose="02010609060101010101" pitchFamily="49" charset="-122"/>
              </a:defRPr>
            </a:lvl1pPr>
            <a:lvl2pPr marL="742950" indent="-285750">
              <a:defRPr>
                <a:latin typeface="Arial" panose="020B0604020202020204" pitchFamily="34" charset="0"/>
                <a:ea typeface="宋体" panose="02010600030101010101" pitchFamily="2" charset="-122"/>
              </a:defRPr>
            </a:lvl2pPr>
            <a:lvl3pPr marL="1143000" indent="-228600">
              <a:defRPr>
                <a:latin typeface="Arial" panose="020B0604020202020204" pitchFamily="34" charset="0"/>
                <a:ea typeface="宋体" panose="02010600030101010101" pitchFamily="2" charset="-122"/>
              </a:defRPr>
            </a:lvl3pPr>
            <a:lvl4pPr marL="1600200" indent="-228600">
              <a:defRPr>
                <a:latin typeface="Arial" panose="020B0604020202020204" pitchFamily="34" charset="0"/>
                <a:ea typeface="宋体" panose="02010600030101010101" pitchFamily="2" charset="-122"/>
              </a:defRPr>
            </a:lvl4pPr>
            <a:lvl5pPr marL="2057400" indent="-22860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dirty="0"/>
              <a:t>解为</a:t>
            </a:r>
            <a:r>
              <a:rPr lang="en-US" altLang="zh-CN" dirty="0"/>
              <a:t>:</a:t>
            </a:r>
          </a:p>
        </p:txBody>
      </p:sp>
      <p:sp>
        <p:nvSpPr>
          <p:cNvPr id="13" name="矩形: 圆角 12">
            <a:extLst>
              <a:ext uri="{FF2B5EF4-FFF2-40B4-BE49-F238E27FC236}">
                <a16:creationId xmlns:a16="http://schemas.microsoft.com/office/drawing/2014/main" id="{27DD345B-5805-4981-BFEE-0E8EBB8233F5}"/>
              </a:ext>
            </a:extLst>
          </p:cNvPr>
          <p:cNvSpPr/>
          <p:nvPr/>
        </p:nvSpPr>
        <p:spPr bwMode="auto">
          <a:xfrm>
            <a:off x="7654038" y="3433177"/>
            <a:ext cx="1592560" cy="1281138"/>
          </a:xfrm>
          <a:prstGeom prst="round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14" name="矩形: 圆角 13">
            <a:extLst>
              <a:ext uri="{FF2B5EF4-FFF2-40B4-BE49-F238E27FC236}">
                <a16:creationId xmlns:a16="http://schemas.microsoft.com/office/drawing/2014/main" id="{379051C9-C6E9-4031-BA97-43E0BAC12411}"/>
              </a:ext>
            </a:extLst>
          </p:cNvPr>
          <p:cNvSpPr/>
          <p:nvPr/>
        </p:nvSpPr>
        <p:spPr bwMode="auto">
          <a:xfrm>
            <a:off x="8144389" y="5219294"/>
            <a:ext cx="1592560" cy="1279526"/>
          </a:xfrm>
          <a:prstGeom prst="round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Tree>
    <p:extLst>
      <p:ext uri="{BB962C8B-B14F-4D97-AF65-F5344CB8AC3E}">
        <p14:creationId xmlns:p14="http://schemas.microsoft.com/office/powerpoint/2010/main" val="135490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9" grpId="0" autoUpdateAnimBg="0"/>
      <p:bldP spid="12"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A23DDB4-3B21-426E-8DDC-2F63C0400F0F}"/>
              </a:ext>
            </a:extLst>
          </p:cNvPr>
          <p:cNvSpPr>
            <a:spLocks noGrp="1"/>
          </p:cNvSpPr>
          <p:nvPr>
            <p:ph type="ftr" sz="quarter" idx="10"/>
          </p:nvPr>
        </p:nvSpPr>
        <p:spPr/>
        <p:txBody>
          <a:bodyPr/>
          <a:lstStyle/>
          <a:p>
            <a:r>
              <a:rPr lang="en-US" altLang="ko-KR"/>
              <a:t>Company Logo</a:t>
            </a:r>
          </a:p>
        </p:txBody>
      </p:sp>
      <p:sp>
        <p:nvSpPr>
          <p:cNvPr id="3" name="Text Box 7">
            <a:extLst>
              <a:ext uri="{FF2B5EF4-FFF2-40B4-BE49-F238E27FC236}">
                <a16:creationId xmlns:a16="http://schemas.microsoft.com/office/drawing/2014/main" id="{CA7ABB9E-81EB-408A-AC0B-AE3BA20A5415}"/>
              </a:ext>
            </a:extLst>
          </p:cNvPr>
          <p:cNvSpPr txBox="1">
            <a:spLocks noChangeArrowheads="1"/>
          </p:cNvSpPr>
          <p:nvPr/>
        </p:nvSpPr>
        <p:spPr bwMode="auto">
          <a:xfrm>
            <a:off x="983432" y="1366070"/>
            <a:ext cx="7740600" cy="2751522"/>
          </a:xfrm>
          <a:prstGeom prst="rect">
            <a:avLst/>
          </a:prstGeom>
          <a:solidFill>
            <a:schemeClr val="tx2">
              <a:lumMod val="20000"/>
              <a:lumOff val="80000"/>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eaLnBrk="1" hangingPunct="1">
              <a:spcBef>
                <a:spcPct val="50000"/>
              </a:spcBef>
              <a:defRPr sz="2400">
                <a:latin typeface="黑体" panose="02010609060101010101" pitchFamily="49" charset="-122"/>
                <a:ea typeface="黑体" panose="02010609060101010101" pitchFamily="49" charset="-122"/>
              </a:defRPr>
            </a:lvl1pPr>
            <a:lvl2pPr marL="342900" lvl="1" indent="-342900" algn="just">
              <a:lnSpc>
                <a:spcPct val="120000"/>
              </a:lnSpc>
              <a:spcBef>
                <a:spcPct val="10000"/>
              </a:spcBef>
              <a:buClr>
                <a:schemeClr val="hlink"/>
              </a:buClr>
              <a:buSzPct val="70000"/>
              <a:buFont typeface="Wingdings" panose="05000000000000000000" pitchFamily="2" charset="2"/>
              <a:buChar char="v"/>
              <a:defRPr sz="2400" b="1">
                <a:solidFill>
                  <a:schemeClr val="accent2">
                    <a:lumMod val="50000"/>
                  </a:schemeClr>
                </a:solidFill>
                <a:latin typeface="黑体" panose="02010609060101010101" pitchFamily="49" charset="-122"/>
                <a:ea typeface="黑体" panose="02010609060101010101" pitchFamily="49"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pPr lvl="1"/>
            <a:r>
              <a:rPr lang="zh-CN" altLang="en-US" dirty="0"/>
              <a:t>抛物型方程的一般性质：</a:t>
            </a:r>
          </a:p>
          <a:p>
            <a:r>
              <a:rPr lang="en-US" altLang="zh-CN" dirty="0"/>
              <a:t>1. </a:t>
            </a:r>
            <a:r>
              <a:rPr lang="zh-CN" altLang="en-US" dirty="0"/>
              <a:t>由于有重根，所有特征线上包含的信息少于原偏微分方程。因此，不能用特征线法求解抛物型方程；</a:t>
            </a:r>
          </a:p>
          <a:p>
            <a:r>
              <a:rPr lang="en-US" altLang="zh-CN" dirty="0"/>
              <a:t>2. </a:t>
            </a:r>
            <a:r>
              <a:rPr lang="zh-CN" altLang="en-US" dirty="0"/>
              <a:t>特征值均为实数，时间变量（或类时间变量）具有单向性。因此，也为发展型方程，同样可以沿时间方向推进求解。</a:t>
            </a:r>
          </a:p>
        </p:txBody>
      </p:sp>
    </p:spTree>
    <p:extLst>
      <p:ext uri="{BB962C8B-B14F-4D97-AF65-F5344CB8AC3E}">
        <p14:creationId xmlns:p14="http://schemas.microsoft.com/office/powerpoint/2010/main" val="94161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rrowheads="1"/>
          </p:cNvSpPr>
          <p:nvPr/>
        </p:nvSpPr>
        <p:spPr bwMode="auto">
          <a:xfrm>
            <a:off x="3503712" y="372142"/>
            <a:ext cx="4865371" cy="1925758"/>
          </a:xfrm>
          <a:prstGeom prst="cloudCallout">
            <a:avLst>
              <a:gd name="adj1" fmla="val -48731"/>
              <a:gd name="adj2" fmla="val 190708"/>
            </a:avLst>
          </a:prstGeom>
          <a:solidFill>
            <a:schemeClr val="accent2">
              <a:lumMod val="20000"/>
              <a:lumOff val="80000"/>
            </a:schemeClr>
          </a:solidFill>
          <a:ln w="9525">
            <a:noFill/>
            <a:miter lim="800000"/>
            <a:headEnd/>
            <a:tailEnd/>
          </a:ln>
          <a:effectLst/>
        </p:spPr>
        <p:txBody>
          <a:bodyPr/>
          <a:lstStyle/>
          <a:p>
            <a:pPr eaLnBrk="1" hangingPunct="1">
              <a:lnSpc>
                <a:spcPct val="120000"/>
              </a:lnSpc>
              <a:spcBef>
                <a:spcPct val="20000"/>
              </a:spcBef>
              <a:buClr>
                <a:schemeClr val="hlink"/>
              </a:buClr>
              <a:buSzPct val="70000"/>
            </a:pPr>
            <a:r>
              <a:rPr lang="zh-CN" altLang="en-US" sz="1600" dirty="0">
                <a:ea typeface="宋体" panose="02010600030101010101" pitchFamily="2" charset="-122"/>
              </a:rPr>
              <a:t>简单地说，</a:t>
            </a:r>
            <a:r>
              <a:rPr lang="en-US" altLang="zh-CN" sz="1600" b="1" dirty="0">
                <a:solidFill>
                  <a:schemeClr val="accent2">
                    <a:lumMod val="50000"/>
                  </a:schemeClr>
                </a:solidFill>
                <a:ea typeface="宋体" panose="02010600030101010101" pitchFamily="2" charset="-122"/>
              </a:rPr>
              <a:t>CFD</a:t>
            </a:r>
            <a:r>
              <a:rPr lang="zh-CN" altLang="en-US" sz="1600" b="1" dirty="0">
                <a:solidFill>
                  <a:schemeClr val="accent2">
                    <a:lumMod val="50000"/>
                  </a:schemeClr>
                </a:solidFill>
                <a:ea typeface="宋体" panose="02010600030101010101" pitchFamily="2" charset="-122"/>
              </a:rPr>
              <a:t>相当于“虚拟”地在</a:t>
            </a:r>
            <a:r>
              <a:rPr lang="zh-CN" altLang="en-US" sz="2400" b="1" dirty="0">
                <a:solidFill>
                  <a:schemeClr val="accent2">
                    <a:lumMod val="50000"/>
                  </a:schemeClr>
                </a:solidFill>
                <a:latin typeface="黑体" panose="02010609060101010101" pitchFamily="49" charset="-122"/>
                <a:ea typeface="黑体" panose="02010609060101010101" pitchFamily="49" charset="-122"/>
              </a:rPr>
              <a:t>计算机</a:t>
            </a:r>
            <a:r>
              <a:rPr lang="zh-CN" altLang="en-US" sz="1600" b="1" dirty="0">
                <a:solidFill>
                  <a:schemeClr val="accent2">
                    <a:lumMod val="50000"/>
                  </a:schemeClr>
                </a:solidFill>
                <a:ea typeface="宋体" panose="02010600030101010101" pitchFamily="2" charset="-122"/>
              </a:rPr>
              <a:t>上做</a:t>
            </a:r>
            <a:r>
              <a:rPr lang="zh-CN" altLang="en-US" sz="2400" b="1" dirty="0">
                <a:solidFill>
                  <a:schemeClr val="accent2">
                    <a:lumMod val="50000"/>
                  </a:schemeClr>
                </a:solidFill>
                <a:latin typeface="黑体" panose="02010609060101010101" pitchFamily="49" charset="-122"/>
                <a:ea typeface="黑体" panose="02010609060101010101" pitchFamily="49" charset="-122"/>
              </a:rPr>
              <a:t>实验</a:t>
            </a:r>
            <a:r>
              <a:rPr lang="zh-CN" altLang="en-US" sz="1600" b="1" dirty="0">
                <a:solidFill>
                  <a:schemeClr val="accent2">
                    <a:lumMod val="50000"/>
                  </a:schemeClr>
                </a:solidFill>
                <a:ea typeface="宋体" panose="02010600030101010101" pitchFamily="2" charset="-122"/>
              </a:rPr>
              <a:t>，用以模拟、仿真实际的流体流动情况</a:t>
            </a:r>
            <a:r>
              <a:rPr lang="zh-CN" altLang="en-US" sz="2000" dirty="0">
                <a:solidFill>
                  <a:schemeClr val="accent2">
                    <a:lumMod val="50000"/>
                  </a:schemeClr>
                </a:solidFill>
                <a:ea typeface="宋体" panose="02010600030101010101" pitchFamily="2" charset="-122"/>
              </a:rPr>
              <a:t>。</a:t>
            </a:r>
          </a:p>
        </p:txBody>
      </p:sp>
      <p:sp>
        <p:nvSpPr>
          <p:cNvPr id="4" name="矩形 3"/>
          <p:cNvSpPr/>
          <p:nvPr/>
        </p:nvSpPr>
        <p:spPr>
          <a:xfrm>
            <a:off x="623392" y="2297900"/>
            <a:ext cx="7488832" cy="1363065"/>
          </a:xfrm>
          <a:prstGeom prst="rect">
            <a:avLst/>
          </a:prstGeom>
          <a:solidFill>
            <a:srgbClr val="E5F2FF"/>
          </a:solidFill>
        </p:spPr>
        <p:txBody>
          <a:bodyPr wrap="square">
            <a:spAutoFit/>
          </a:bodyPr>
          <a:lstStyle/>
          <a:p>
            <a:pPr marL="342900"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b="1" dirty="0">
                <a:solidFill>
                  <a:schemeClr val="accent2">
                    <a:lumMod val="50000"/>
                  </a:schemeClr>
                </a:solidFill>
                <a:latin typeface="黑体" panose="02010609060101010101" pitchFamily="49" charset="-122"/>
                <a:ea typeface="黑体" panose="02010609060101010101" pitchFamily="49" charset="-122"/>
              </a:rPr>
              <a:t>计算流体力学是用离散化的数值方法及电子计算机对流体流动进行数值模拟和分析的学科，属于计算力学的一个分支。</a:t>
            </a:r>
          </a:p>
        </p:txBody>
      </p:sp>
      <p:sp>
        <p:nvSpPr>
          <p:cNvPr id="2" name="矩形 1"/>
          <p:cNvSpPr/>
          <p:nvPr/>
        </p:nvSpPr>
        <p:spPr>
          <a:xfrm>
            <a:off x="634480" y="3789041"/>
            <a:ext cx="7488832" cy="2031325"/>
          </a:xfrm>
          <a:prstGeom prst="rect">
            <a:avLst/>
          </a:prstGeom>
          <a:solidFill>
            <a:srgbClr val="E5F2FF"/>
          </a:solidFill>
        </p:spPr>
        <p:txBody>
          <a:bodyPr wrap="square">
            <a:spAutoFit/>
          </a:bodyPr>
          <a:lstStyle/>
          <a:p>
            <a:pPr marL="357188" algn="just" eaLnBrk="1" hangingPunct="1">
              <a:lnSpc>
                <a:spcPct val="120000"/>
              </a:lnSpc>
              <a:spcBef>
                <a:spcPct val="10000"/>
              </a:spcBef>
              <a:buClr>
                <a:schemeClr val="hlink"/>
              </a:buClr>
              <a:buSzPct val="70000"/>
            </a:pPr>
            <a:endParaRPr lang="en-US" altLang="zh-CN" sz="1600" b="1" dirty="0">
              <a:ea typeface="宋体" panose="02010600030101010101" pitchFamily="2" charset="-122"/>
            </a:endParaRPr>
          </a:p>
          <a:p>
            <a:pPr marL="357188" algn="just" eaLnBrk="1" hangingPunct="1">
              <a:lnSpc>
                <a:spcPct val="120000"/>
              </a:lnSpc>
              <a:spcBef>
                <a:spcPct val="10000"/>
              </a:spcBef>
              <a:buClr>
                <a:schemeClr val="hlink"/>
              </a:buClr>
              <a:buSzPct val="70000"/>
            </a:pPr>
            <a:r>
              <a:rPr lang="zh-CN" altLang="en-US" sz="2400" b="1" dirty="0">
                <a:latin typeface="黑体" panose="02010609060101010101" pitchFamily="49" charset="-122"/>
                <a:ea typeface="黑体" panose="02010609060101010101" pitchFamily="49" charset="-122"/>
              </a:rPr>
              <a:t>近代</a:t>
            </a:r>
            <a:r>
              <a:rPr lang="zh-CN" altLang="en-US" sz="2400" b="1" dirty="0">
                <a:solidFill>
                  <a:schemeClr val="accent2">
                    <a:lumMod val="75000"/>
                  </a:schemeClr>
                </a:solidFill>
                <a:latin typeface="黑体" panose="02010609060101010101" pitchFamily="49" charset="-122"/>
                <a:ea typeface="黑体" panose="02010609060101010101" pitchFamily="49" charset="-122"/>
              </a:rPr>
              <a:t>流体力学</a:t>
            </a:r>
            <a:r>
              <a:rPr lang="zh-CN" altLang="en-US" sz="2400" b="1" dirty="0">
                <a:latin typeface="黑体" panose="02010609060101010101" pitchFamily="49" charset="-122"/>
                <a:ea typeface="黑体" panose="02010609060101010101" pitchFamily="49" charset="-122"/>
              </a:rPr>
              <a:t>，</a:t>
            </a:r>
            <a:r>
              <a:rPr lang="zh-CN" altLang="en-US" sz="2400" b="1" dirty="0">
                <a:solidFill>
                  <a:schemeClr val="accent2">
                    <a:lumMod val="75000"/>
                  </a:schemeClr>
                </a:solidFill>
                <a:latin typeface="黑体" panose="02010609060101010101" pitchFamily="49" charset="-122"/>
                <a:ea typeface="黑体" panose="02010609060101010101" pitchFamily="49" charset="-122"/>
              </a:rPr>
              <a:t>数值数学</a:t>
            </a:r>
            <a:r>
              <a:rPr lang="zh-CN" altLang="en-US" sz="2400" b="1" dirty="0">
                <a:latin typeface="黑体" panose="02010609060101010101" pitchFamily="49" charset="-122"/>
                <a:ea typeface="黑体" panose="02010609060101010101" pitchFamily="49" charset="-122"/>
              </a:rPr>
              <a:t>和</a:t>
            </a:r>
            <a:r>
              <a:rPr lang="zh-CN" altLang="en-US" sz="2400" b="1" dirty="0">
                <a:solidFill>
                  <a:schemeClr val="accent2">
                    <a:lumMod val="75000"/>
                  </a:schemeClr>
                </a:solidFill>
                <a:latin typeface="黑体" panose="02010609060101010101" pitchFamily="49" charset="-122"/>
                <a:ea typeface="黑体" panose="02010609060101010101" pitchFamily="49" charset="-122"/>
              </a:rPr>
              <a:t>计算机科学</a:t>
            </a:r>
            <a:r>
              <a:rPr lang="zh-CN" altLang="en-US" sz="2400" b="1" dirty="0">
                <a:latin typeface="黑体" panose="02010609060101010101" pitchFamily="49" charset="-122"/>
                <a:ea typeface="黑体" panose="02010609060101010101" pitchFamily="49" charset="-122"/>
              </a:rPr>
              <a:t>相结合的产物，是一门具有强大生命力的</a:t>
            </a:r>
            <a:r>
              <a:rPr lang="zh-CN" altLang="en-US" sz="2400" b="1" dirty="0">
                <a:solidFill>
                  <a:schemeClr val="accent2">
                    <a:lumMod val="75000"/>
                  </a:schemeClr>
                </a:solidFill>
                <a:latin typeface="黑体" panose="02010609060101010101" pitchFamily="49" charset="-122"/>
                <a:ea typeface="黑体" panose="02010609060101010101" pitchFamily="49" charset="-122"/>
              </a:rPr>
              <a:t>交叉学科</a:t>
            </a:r>
            <a:r>
              <a:rPr lang="zh-CN" altLang="en-US" sz="2400" b="1" dirty="0">
                <a:latin typeface="黑体" panose="02010609060101010101" pitchFamily="49" charset="-122"/>
                <a:ea typeface="黑体" panose="02010609060101010101" pitchFamily="49" charset="-122"/>
              </a:rPr>
              <a:t>。</a:t>
            </a:r>
            <a:endParaRPr lang="en-US" altLang="zh-CN" sz="2400" b="1" dirty="0">
              <a:latin typeface="黑体" panose="02010609060101010101" pitchFamily="49" charset="-122"/>
              <a:ea typeface="黑体" panose="02010609060101010101" pitchFamily="49" charset="-122"/>
            </a:endParaRPr>
          </a:p>
          <a:p>
            <a:pPr marL="357188" algn="just" eaLnBrk="1" hangingPunct="1">
              <a:lnSpc>
                <a:spcPct val="120000"/>
              </a:lnSpc>
              <a:spcBef>
                <a:spcPct val="10000"/>
              </a:spcBef>
              <a:buClr>
                <a:schemeClr val="hlink"/>
              </a:buClr>
              <a:buSzPct val="70000"/>
            </a:pPr>
            <a:endParaRPr lang="zh-CN" altLang="en-US" sz="1600" b="1" dirty="0">
              <a:ea typeface="宋体" panose="02010600030101010101" pitchFamily="2" charset="-122"/>
            </a:endParaRPr>
          </a:p>
          <a:p>
            <a:pPr marL="342900"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000" b="1" dirty="0">
                <a:solidFill>
                  <a:schemeClr val="accent2">
                    <a:lumMod val="50000"/>
                  </a:schemeClr>
                </a:solidFill>
                <a:ea typeface="宋体" panose="02010600030101010101" pitchFamily="2" charset="-122"/>
              </a:rPr>
              <a:t>相关学科：流体力学、计算方法、程序设计、图形学等。</a:t>
            </a:r>
          </a:p>
        </p:txBody>
      </p:sp>
    </p:spTree>
    <p:extLst>
      <p:ext uri="{BB962C8B-B14F-4D97-AF65-F5344CB8AC3E}">
        <p14:creationId xmlns:p14="http://schemas.microsoft.com/office/powerpoint/2010/main" val="2516673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759097" y="1047592"/>
            <a:ext cx="2382045" cy="476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lvl="1" indent="-342900" algn="just">
              <a:lnSpc>
                <a:spcPct val="120000"/>
              </a:lnSpc>
              <a:spcBef>
                <a:spcPct val="10000"/>
              </a:spcBef>
              <a:buClr>
                <a:schemeClr val="hlink"/>
              </a:buClr>
              <a:buSzPct val="70000"/>
              <a:buFont typeface="Wingdings" panose="05000000000000000000" pitchFamily="2" charset="2"/>
              <a:buChar char="v"/>
            </a:pPr>
            <a:r>
              <a:rPr lang="zh-CN" altLang="en-US" sz="2400" b="1" dirty="0">
                <a:solidFill>
                  <a:schemeClr val="accent2">
                    <a:lumMod val="50000"/>
                  </a:schemeClr>
                </a:solidFill>
                <a:latin typeface="黑体" panose="02010609060101010101" pitchFamily="49" charset="-122"/>
                <a:ea typeface="黑体" panose="02010609060101010101" pitchFamily="49" charset="-122"/>
              </a:rPr>
              <a:t>椭圆型方程</a:t>
            </a:r>
          </a:p>
        </p:txBody>
      </p:sp>
      <p:sp>
        <p:nvSpPr>
          <p:cNvPr id="12" name="Text Box 6">
            <a:extLst>
              <a:ext uri="{FF2B5EF4-FFF2-40B4-BE49-F238E27FC236}">
                <a16:creationId xmlns:a16="http://schemas.microsoft.com/office/drawing/2014/main" id="{C870672A-56D7-4B7D-BA9B-A29622FFFC3B}"/>
              </a:ext>
            </a:extLst>
          </p:cNvPr>
          <p:cNvSpPr txBox="1">
            <a:spLocks noChangeArrowheads="1"/>
          </p:cNvSpPr>
          <p:nvPr/>
        </p:nvSpPr>
        <p:spPr bwMode="auto">
          <a:xfrm>
            <a:off x="1199456" y="1700808"/>
            <a:ext cx="466818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a:latin typeface="黑体" panose="02010609060101010101" pitchFamily="49" charset="-122"/>
                <a:ea typeface="黑体" panose="02010609060101010101" pitchFamily="49" charset="-122"/>
              </a:rPr>
              <a:t>Laplace</a:t>
            </a:r>
            <a:r>
              <a:rPr lang="zh-CN" altLang="en-US" sz="2400" dirty="0">
                <a:latin typeface="黑体" panose="02010609060101010101" pitchFamily="49" charset="-122"/>
                <a:ea typeface="黑体" panose="02010609060101010101" pitchFamily="49" charset="-122"/>
              </a:rPr>
              <a:t>方程是椭圆型的。</a:t>
            </a:r>
          </a:p>
        </p:txBody>
      </p:sp>
      <p:sp>
        <p:nvSpPr>
          <p:cNvPr id="14" name="Text Box 7">
            <a:extLst>
              <a:ext uri="{FF2B5EF4-FFF2-40B4-BE49-F238E27FC236}">
                <a16:creationId xmlns:a16="http://schemas.microsoft.com/office/drawing/2014/main" id="{46A211E9-13AA-43AC-A645-0FE2277D60E2}"/>
              </a:ext>
            </a:extLst>
          </p:cNvPr>
          <p:cNvSpPr txBox="1">
            <a:spLocks noChangeArrowheads="1"/>
          </p:cNvSpPr>
          <p:nvPr/>
        </p:nvSpPr>
        <p:spPr bwMode="auto">
          <a:xfrm>
            <a:off x="1213560" y="2852936"/>
            <a:ext cx="7747752" cy="2566857"/>
          </a:xfrm>
          <a:prstGeom prst="rect">
            <a:avLst/>
          </a:prstGeom>
          <a:solidFill>
            <a:schemeClr val="tx2">
              <a:lumMod val="20000"/>
              <a:lumOff val="80000"/>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eaLnBrk="1" hangingPunct="1">
              <a:spcBef>
                <a:spcPct val="50000"/>
              </a:spcBef>
              <a:defRPr sz="2400">
                <a:latin typeface="黑体" panose="02010609060101010101" pitchFamily="49" charset="-122"/>
                <a:ea typeface="黑体" panose="02010609060101010101" pitchFamily="49" charset="-122"/>
              </a:defRPr>
            </a:lvl1pPr>
            <a:lvl2pPr marL="342900" lvl="1" indent="-342900" algn="just">
              <a:lnSpc>
                <a:spcPct val="120000"/>
              </a:lnSpc>
              <a:spcBef>
                <a:spcPct val="10000"/>
              </a:spcBef>
              <a:buClr>
                <a:schemeClr val="hlink"/>
              </a:buClr>
              <a:buSzPct val="70000"/>
              <a:buFont typeface="Wingdings" panose="05000000000000000000" pitchFamily="2" charset="2"/>
              <a:buChar char="v"/>
              <a:defRPr sz="2400" b="1">
                <a:solidFill>
                  <a:schemeClr val="accent2">
                    <a:lumMod val="50000"/>
                  </a:schemeClr>
                </a:solidFill>
                <a:latin typeface="黑体" panose="02010609060101010101" pitchFamily="49" charset="-122"/>
                <a:ea typeface="黑体" panose="02010609060101010101" pitchFamily="49"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pPr lvl="1"/>
            <a:r>
              <a:rPr lang="zh-CN" altLang="en-US" dirty="0"/>
              <a:t>椭圆型方程的一般性质：</a:t>
            </a:r>
          </a:p>
          <a:p>
            <a:r>
              <a:rPr lang="en-US" altLang="zh-CN" dirty="0"/>
              <a:t>1. </a:t>
            </a:r>
            <a:r>
              <a:rPr lang="zh-CN" altLang="en-US" dirty="0"/>
              <a:t>由于特征值均为复数，所以无法定义特征线及其与之相容的特征关系；</a:t>
            </a:r>
          </a:p>
          <a:p>
            <a:r>
              <a:rPr lang="en-US" altLang="zh-CN" dirty="0"/>
              <a:t>2. </a:t>
            </a:r>
            <a:r>
              <a:rPr lang="zh-CN" altLang="en-US" dirty="0"/>
              <a:t>不能沿某一方向推进求解，必须整个计算域同时求解；</a:t>
            </a:r>
          </a:p>
          <a:p>
            <a:r>
              <a:rPr lang="en-US" altLang="zh-CN" dirty="0"/>
              <a:t>3. </a:t>
            </a:r>
            <a:r>
              <a:rPr lang="zh-CN" altLang="en-US" dirty="0"/>
              <a:t>椭圆型对应着一种稳态平衡的过程，又称为平衡方程。</a:t>
            </a:r>
          </a:p>
        </p:txBody>
      </p:sp>
    </p:spTree>
    <p:extLst>
      <p:ext uri="{BB962C8B-B14F-4D97-AF65-F5344CB8AC3E}">
        <p14:creationId xmlns:p14="http://schemas.microsoft.com/office/powerpoint/2010/main" val="27375725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ext Box 3"/>
          <p:cNvSpPr txBox="1">
            <a:spLocks noChangeArrowheads="1"/>
          </p:cNvSpPr>
          <p:nvPr/>
        </p:nvSpPr>
        <p:spPr bwMode="auto">
          <a:xfrm>
            <a:off x="639386" y="253583"/>
            <a:ext cx="2448272" cy="54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514350" lvl="1" indent="-514350" algn="just">
              <a:lnSpc>
                <a:spcPct val="120000"/>
              </a:lnSpc>
              <a:spcBef>
                <a:spcPct val="10000"/>
              </a:spcBef>
              <a:buSzPct val="70000"/>
              <a:buFont typeface="Wingdings" panose="05000000000000000000" pitchFamily="2" charset="2"/>
              <a:buChar char="n"/>
            </a:pPr>
            <a:r>
              <a:rPr lang="zh-CN" altLang="en-US" sz="2800" b="1" dirty="0">
                <a:latin typeface="黑体" panose="02010609060101010101" pitchFamily="49" charset="-122"/>
                <a:ea typeface="黑体" panose="02010609060101010101" pitchFamily="49" charset="-122"/>
              </a:rPr>
              <a:t>定解条件</a:t>
            </a:r>
          </a:p>
        </p:txBody>
      </p:sp>
      <p:sp>
        <p:nvSpPr>
          <p:cNvPr id="4" name="Rectangle 5" descr="Rectangle: Click to edit Master text styles&#10;Second level&#10;Third level&#10;Fourth level&#10;Fifth level">
            <a:extLst>
              <a:ext uri="{FF2B5EF4-FFF2-40B4-BE49-F238E27FC236}">
                <a16:creationId xmlns:a16="http://schemas.microsoft.com/office/drawing/2014/main" id="{B97909A8-875C-41CE-9F3D-F4C9AD827062}"/>
              </a:ext>
            </a:extLst>
          </p:cNvPr>
          <p:cNvSpPr>
            <a:spLocks noChangeArrowheads="1"/>
          </p:cNvSpPr>
          <p:nvPr/>
        </p:nvSpPr>
        <p:spPr bwMode="auto">
          <a:xfrm>
            <a:off x="551384" y="994098"/>
            <a:ext cx="7973556"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342900" lvl="1" indent="-342900" algn="just">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在解决实际流动问题中，要求一个解，不仅要满足微分方程，还要满足某些附加条件，例如初始条件或边值条件。</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对与偏微分方程有关的物理问题，必须考察给出方程的合理性，同时要考虑对附加条件提法的要求。这样，就需要研究偏微分方程定解问题在数学上的适定性。</a:t>
            </a:r>
          </a:p>
        </p:txBody>
      </p:sp>
    </p:spTree>
    <p:extLst>
      <p:ext uri="{BB962C8B-B14F-4D97-AF65-F5344CB8AC3E}">
        <p14:creationId xmlns:p14="http://schemas.microsoft.com/office/powerpoint/2010/main" val="388810075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13F7563-8EE6-4674-BB13-39817759F30E}"/>
              </a:ext>
            </a:extLst>
          </p:cNvPr>
          <p:cNvSpPr txBox="1">
            <a:spLocks noChangeArrowheads="1"/>
          </p:cNvSpPr>
          <p:nvPr/>
        </p:nvSpPr>
        <p:spPr bwMode="auto">
          <a:xfrm>
            <a:off x="839416" y="1124744"/>
            <a:ext cx="7560840" cy="2492990"/>
          </a:xfrm>
          <a:prstGeom prst="rect">
            <a:avLst/>
          </a:prstGeom>
          <a:solidFill>
            <a:schemeClr val="tx2">
              <a:lumMod val="20000"/>
              <a:lumOff val="80000"/>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Clr>
                <a:schemeClr val="hlink"/>
              </a:buClr>
              <a:buFont typeface="Wingdings" panose="05000000000000000000" pitchFamily="2" charset="2"/>
              <a:buChar char="v"/>
              <a:defRPr sz="2800" b="1"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0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ct val="50000"/>
              </a:spcBef>
              <a:buNone/>
            </a:pPr>
            <a:r>
              <a:rPr lang="zh-CN" altLang="en-US" sz="2400" b="0" dirty="0">
                <a:latin typeface="黑体" panose="02010609060101010101" pitchFamily="49" charset="-122"/>
                <a:ea typeface="黑体" panose="02010609060101010101" pitchFamily="49" charset="-122"/>
              </a:rPr>
              <a:t>初始条件和边界条件是确定微分方程解必不可少的条件，合称为定解条件。</a:t>
            </a:r>
          </a:p>
          <a:p>
            <a:pPr eaLnBrk="1" hangingPunct="1">
              <a:spcBef>
                <a:spcPct val="50000"/>
              </a:spcBef>
              <a:buFont typeface="Wingdings" panose="05000000000000000000" pitchFamily="2" charset="2"/>
              <a:buChar char="p"/>
            </a:pPr>
            <a:r>
              <a:rPr lang="zh-CN" altLang="en-US" sz="2400" b="0" dirty="0">
                <a:latin typeface="黑体" panose="02010609060101010101" pitchFamily="49" charset="-122"/>
                <a:ea typeface="黑体" panose="02010609060101010101" pitchFamily="49" charset="-122"/>
              </a:rPr>
              <a:t>定解条件少给了，无法定解，即所谓欠定；</a:t>
            </a:r>
          </a:p>
          <a:p>
            <a:pPr eaLnBrk="1" hangingPunct="1">
              <a:spcBef>
                <a:spcPct val="50000"/>
              </a:spcBef>
              <a:buFont typeface="Wingdings" panose="05000000000000000000" pitchFamily="2" charset="2"/>
              <a:buChar char="p"/>
            </a:pPr>
            <a:r>
              <a:rPr lang="zh-CN" altLang="en-US" sz="2400" b="0" dirty="0">
                <a:latin typeface="黑体" panose="02010609060101010101" pitchFamily="49" charset="-122"/>
                <a:ea typeface="黑体" panose="02010609060101010101" pitchFamily="49" charset="-122"/>
              </a:rPr>
              <a:t>多给了可能产生矛盾，即所谓过定；</a:t>
            </a:r>
          </a:p>
          <a:p>
            <a:pPr eaLnBrk="1" hangingPunct="1">
              <a:spcBef>
                <a:spcPct val="50000"/>
              </a:spcBef>
              <a:buFont typeface="Wingdings" panose="05000000000000000000" pitchFamily="2" charset="2"/>
              <a:buChar char="p"/>
            </a:pPr>
            <a:r>
              <a:rPr lang="zh-CN" altLang="en-US" sz="2400" b="0" dirty="0">
                <a:latin typeface="黑体" panose="02010609060101010101" pitchFamily="49" charset="-122"/>
                <a:ea typeface="黑体" panose="02010609060101010101" pitchFamily="49" charset="-122"/>
              </a:rPr>
              <a:t>只有给出适当个数的定解条件才能求解，即所谓适定。</a:t>
            </a:r>
          </a:p>
        </p:txBody>
      </p:sp>
      <p:sp>
        <p:nvSpPr>
          <p:cNvPr id="6" name="矩形 5">
            <a:extLst>
              <a:ext uri="{FF2B5EF4-FFF2-40B4-BE49-F238E27FC236}">
                <a16:creationId xmlns:a16="http://schemas.microsoft.com/office/drawing/2014/main" id="{2794471C-1C57-4238-B27A-1641BF7BFBAF}"/>
              </a:ext>
            </a:extLst>
          </p:cNvPr>
          <p:cNvSpPr/>
          <p:nvPr/>
        </p:nvSpPr>
        <p:spPr>
          <a:xfrm>
            <a:off x="839416" y="3817785"/>
            <a:ext cx="3934090" cy="461665"/>
          </a:xfrm>
          <a:prstGeom prst="rect">
            <a:avLst/>
          </a:prstGeom>
        </p:spPr>
        <p:txBody>
          <a:bodyPr wrap="none">
            <a:spAutoFit/>
          </a:bodyPr>
          <a:lstStyle/>
          <a:p>
            <a:pPr marL="342900" indent="-342900">
              <a:buFont typeface="Wingdings" panose="05000000000000000000" pitchFamily="2" charset="2"/>
              <a:buChar char="u"/>
            </a:pPr>
            <a:r>
              <a:rPr lang="zh-CN" altLang="en-US" sz="2400" dirty="0">
                <a:solidFill>
                  <a:srgbClr val="160F27"/>
                </a:solidFill>
                <a:latin typeface="黑体" panose="02010609060101010101" pitchFamily="49" charset="-122"/>
                <a:ea typeface="黑体" panose="02010609060101010101" pitchFamily="49" charset="-122"/>
              </a:rPr>
              <a:t>解的存在性与解的唯一性</a:t>
            </a:r>
            <a:endParaRPr lang="zh-CN" altLang="en-US" sz="2400" dirty="0">
              <a:latin typeface="黑体" panose="02010609060101010101" pitchFamily="49" charset="-122"/>
              <a:ea typeface="黑体" panose="02010609060101010101" pitchFamily="49" charset="-122"/>
            </a:endParaRPr>
          </a:p>
        </p:txBody>
      </p:sp>
      <p:sp>
        <p:nvSpPr>
          <p:cNvPr id="4" name="Rectangle 23">
            <a:extLst>
              <a:ext uri="{FF2B5EF4-FFF2-40B4-BE49-F238E27FC236}">
                <a16:creationId xmlns:a16="http://schemas.microsoft.com/office/drawing/2014/main" id="{4F0D6A74-0664-4D94-BCD5-40453BF99D02}"/>
              </a:ext>
            </a:extLst>
          </p:cNvPr>
          <p:cNvSpPr>
            <a:spLocks noChangeArrowheads="1"/>
          </p:cNvSpPr>
          <p:nvPr/>
        </p:nvSpPr>
        <p:spPr bwMode="auto">
          <a:xfrm>
            <a:off x="966952" y="4493069"/>
            <a:ext cx="8281988" cy="1200329"/>
          </a:xfrm>
          <a:prstGeom prst="rect">
            <a:avLst/>
          </a:prstGeom>
          <a:solidFill>
            <a:schemeClr val="accent6">
              <a:lumMod val="75000"/>
            </a:schemeClr>
          </a:solidFill>
          <a:ln>
            <a:noFill/>
          </a:ln>
          <a:effectLst/>
        </p:spPr>
        <p:txBody>
          <a:bodyPr vert="horz" wrap="square" lIns="91440" tIns="45720" rIns="91440" bIns="45720" numCol="1" anchor="t" anchorCtr="0" compatLnSpc="1">
            <a:prstTxWarp prst="textNoShape">
              <a:avLst/>
            </a:prstTxWarp>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chemeClr val="hlink"/>
              </a:buClr>
              <a:buNone/>
            </a:pPr>
            <a:r>
              <a:rPr lang="zh-CN" altLang="en-US" sz="2400" dirty="0">
                <a:solidFill>
                  <a:schemeClr val="bg1"/>
                </a:solidFill>
                <a:latin typeface="黑体" panose="02010609060101010101" pitchFamily="49" charset="-122"/>
                <a:ea typeface="黑体" panose="02010609060101010101" pitchFamily="49" charset="-122"/>
              </a:rPr>
              <a:t>定解域边界上的某点是否要给出定解条件，可从该点处作特征线，若其方向指向定解域内，则需要给出定解条件，否则不必给。</a:t>
            </a:r>
          </a:p>
        </p:txBody>
      </p:sp>
    </p:spTree>
    <p:extLst>
      <p:ext uri="{BB962C8B-B14F-4D97-AF65-F5344CB8AC3E}">
        <p14:creationId xmlns:p14="http://schemas.microsoft.com/office/powerpoint/2010/main" val="28417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8" name="Object 2"/>
          <p:cNvGraphicFramePr>
            <a:graphicFrameLocks noGrp="1" noChangeAspect="1"/>
          </p:cNvGraphicFramePr>
          <p:nvPr>
            <p:ph sz="half" idx="1"/>
            <p:extLst>
              <p:ext uri="{D42A27DB-BD31-4B8C-83A1-F6EECF244321}">
                <p14:modId xmlns:p14="http://schemas.microsoft.com/office/powerpoint/2010/main" val="3783495219"/>
              </p:ext>
            </p:extLst>
          </p:nvPr>
        </p:nvGraphicFramePr>
        <p:xfrm>
          <a:off x="1251305" y="1646466"/>
          <a:ext cx="2865438" cy="2359025"/>
        </p:xfrm>
        <a:graphic>
          <a:graphicData uri="http://schemas.openxmlformats.org/presentationml/2006/ole">
            <mc:AlternateContent xmlns:mc="http://schemas.openxmlformats.org/markup-compatibility/2006">
              <mc:Choice xmlns:v="urn:schemas-microsoft-com:vml" Requires="v">
                <p:oleObj spid="_x0000_s20570" name="公式" r:id="rId3" imgW="1504911" imgH="1238220" progId="Equation.3">
                  <p:embed/>
                </p:oleObj>
              </mc:Choice>
              <mc:Fallback>
                <p:oleObj name="公式" r:id="rId3" imgW="1504911" imgH="1238220" progId="Equation.3">
                  <p:embed/>
                  <p:pic>
                    <p:nvPicPr>
                      <p:cNvPr id="7065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1305" y="1646466"/>
                        <a:ext cx="2865438" cy="235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59" name="Text Box 3"/>
          <p:cNvSpPr txBox="1">
            <a:spLocks noChangeArrowheads="1"/>
          </p:cNvSpPr>
          <p:nvPr/>
        </p:nvSpPr>
        <p:spPr bwMode="auto">
          <a:xfrm>
            <a:off x="1023477" y="1072733"/>
            <a:ext cx="4506292" cy="461665"/>
          </a:xfrm>
          <a:prstGeom prst="rect">
            <a:avLst/>
          </a:prstGeom>
          <a:solidFill>
            <a:schemeClr val="tx2">
              <a:lumMod val="20000"/>
              <a:lumOff val="80000"/>
              <a:alpha val="70000"/>
            </a:schemeClr>
          </a:solidFill>
          <a:ln>
            <a:noFill/>
          </a:ln>
          <a:effectLst/>
        </p:spPr>
        <p:txBody>
          <a:bodyPr wrap="square">
            <a:spAutoFit/>
          </a:bodyPr>
          <a:lstStyle>
            <a:defPPr>
              <a:defRPr lang="en-US"/>
            </a:defPPr>
            <a:lvl1pPr eaLnBrk="1" hangingPunct="1">
              <a:spcBef>
                <a:spcPct val="20000"/>
              </a:spcBef>
              <a:defRPr sz="2400">
                <a:latin typeface="黑体" panose="02010609060101010101" pitchFamily="49" charset="-122"/>
                <a:ea typeface="黑体" panose="02010609060101010101" pitchFamily="49" charset="-122"/>
              </a:defRPr>
            </a:lvl1pPr>
            <a:lvl2pPr marL="742950" indent="-285750">
              <a:defRPr>
                <a:ea typeface="宋体" panose="02010600030101010101" pitchFamily="2"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dirty="0"/>
              <a:t>例：一维可压缩无粘性流动方程</a:t>
            </a:r>
          </a:p>
        </p:txBody>
      </p:sp>
      <p:graphicFrame>
        <p:nvGraphicFramePr>
          <p:cNvPr id="70660" name="Object 4"/>
          <p:cNvGraphicFramePr>
            <a:graphicFrameLocks noGrp="1" noChangeAspect="1"/>
          </p:cNvGraphicFramePr>
          <p:nvPr>
            <p:ph sz="half" idx="2"/>
            <p:extLst>
              <p:ext uri="{D42A27DB-BD31-4B8C-83A1-F6EECF244321}">
                <p14:modId xmlns:p14="http://schemas.microsoft.com/office/powerpoint/2010/main" val="2213425995"/>
              </p:ext>
            </p:extLst>
          </p:nvPr>
        </p:nvGraphicFramePr>
        <p:xfrm>
          <a:off x="1251306" y="4158792"/>
          <a:ext cx="1878013" cy="2112962"/>
        </p:xfrm>
        <a:graphic>
          <a:graphicData uri="http://schemas.openxmlformats.org/presentationml/2006/ole">
            <mc:AlternateContent xmlns:mc="http://schemas.openxmlformats.org/markup-compatibility/2006">
              <mc:Choice xmlns:v="urn:schemas-microsoft-com:vml" Requires="v">
                <p:oleObj spid="_x0000_s20571" name="公式" r:id="rId5" imgW="1009757" imgH="1133460" progId="Equation.3">
                  <p:embed/>
                </p:oleObj>
              </mc:Choice>
              <mc:Fallback>
                <p:oleObj name="公式" r:id="rId5" imgW="1009757" imgH="1133460" progId="Equation.3">
                  <p:embed/>
                  <p:pic>
                    <p:nvPicPr>
                      <p:cNvPr id="7066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1306" y="4158792"/>
                        <a:ext cx="1878013" cy="2112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0661" name="Group 51"/>
          <p:cNvGrpSpPr>
            <a:grpSpLocks/>
          </p:cNvGrpSpPr>
          <p:nvPr/>
        </p:nvGrpSpPr>
        <p:grpSpPr bwMode="auto">
          <a:xfrm>
            <a:off x="4461376" y="4150379"/>
            <a:ext cx="3521075" cy="2471738"/>
            <a:chOff x="2971" y="2372"/>
            <a:chExt cx="2218" cy="1557"/>
          </a:xfrm>
        </p:grpSpPr>
        <p:sp>
          <p:nvSpPr>
            <p:cNvPr id="70682" name="Rectangle 26"/>
            <p:cNvSpPr>
              <a:spLocks noChangeArrowheads="1"/>
            </p:cNvSpPr>
            <p:nvPr/>
          </p:nvSpPr>
          <p:spPr bwMode="auto">
            <a:xfrm>
              <a:off x="4788" y="3612"/>
              <a:ext cx="401"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x</a:t>
              </a:r>
            </a:p>
          </p:txBody>
        </p:sp>
        <p:sp>
          <p:nvSpPr>
            <p:cNvPr id="70683" name="Line 27"/>
            <p:cNvSpPr>
              <a:spLocks noChangeShapeType="1"/>
            </p:cNvSpPr>
            <p:nvPr/>
          </p:nvSpPr>
          <p:spPr bwMode="auto">
            <a:xfrm>
              <a:off x="2971" y="3652"/>
              <a:ext cx="2003" cy="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4" name="Line 28"/>
            <p:cNvSpPr>
              <a:spLocks noChangeShapeType="1"/>
            </p:cNvSpPr>
            <p:nvPr/>
          </p:nvSpPr>
          <p:spPr bwMode="auto">
            <a:xfrm flipV="1">
              <a:off x="3463" y="2614"/>
              <a:ext cx="0" cy="131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5" name="Rectangle 29"/>
            <p:cNvSpPr>
              <a:spLocks noChangeArrowheads="1"/>
            </p:cNvSpPr>
            <p:nvPr/>
          </p:nvSpPr>
          <p:spPr bwMode="auto">
            <a:xfrm>
              <a:off x="3279" y="2511"/>
              <a:ext cx="154"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t</a:t>
              </a:r>
            </a:p>
          </p:txBody>
        </p:sp>
        <p:sp>
          <p:nvSpPr>
            <p:cNvPr id="70686" name="Line 31"/>
            <p:cNvSpPr>
              <a:spLocks noChangeShapeType="1"/>
            </p:cNvSpPr>
            <p:nvPr/>
          </p:nvSpPr>
          <p:spPr bwMode="auto">
            <a:xfrm>
              <a:off x="4112" y="2476"/>
              <a:ext cx="0" cy="12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7" name="Line 32"/>
            <p:cNvSpPr>
              <a:spLocks noChangeShapeType="1"/>
            </p:cNvSpPr>
            <p:nvPr/>
          </p:nvSpPr>
          <p:spPr bwMode="auto">
            <a:xfrm>
              <a:off x="4666" y="2476"/>
              <a:ext cx="0" cy="12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8" name="Rectangle 33"/>
            <p:cNvSpPr>
              <a:spLocks noChangeArrowheads="1"/>
            </p:cNvSpPr>
            <p:nvPr/>
          </p:nvSpPr>
          <p:spPr bwMode="auto">
            <a:xfrm>
              <a:off x="4067" y="3627"/>
              <a:ext cx="246"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A</a:t>
              </a:r>
            </a:p>
          </p:txBody>
        </p:sp>
        <p:sp>
          <p:nvSpPr>
            <p:cNvPr id="70689" name="Rectangle 34"/>
            <p:cNvSpPr>
              <a:spLocks noChangeArrowheads="1"/>
            </p:cNvSpPr>
            <p:nvPr/>
          </p:nvSpPr>
          <p:spPr bwMode="auto">
            <a:xfrm>
              <a:off x="4074" y="2372"/>
              <a:ext cx="246"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C</a:t>
              </a:r>
            </a:p>
          </p:txBody>
        </p:sp>
        <p:sp>
          <p:nvSpPr>
            <p:cNvPr id="70690" name="Rectangle 35"/>
            <p:cNvSpPr>
              <a:spLocks noChangeArrowheads="1"/>
            </p:cNvSpPr>
            <p:nvPr/>
          </p:nvSpPr>
          <p:spPr bwMode="auto">
            <a:xfrm>
              <a:off x="4625" y="2376"/>
              <a:ext cx="246"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D</a:t>
              </a:r>
            </a:p>
          </p:txBody>
        </p:sp>
        <p:sp>
          <p:nvSpPr>
            <p:cNvPr id="70691" name="Rectangle 36"/>
            <p:cNvSpPr>
              <a:spLocks noChangeArrowheads="1"/>
            </p:cNvSpPr>
            <p:nvPr/>
          </p:nvSpPr>
          <p:spPr bwMode="auto">
            <a:xfrm>
              <a:off x="4634" y="3616"/>
              <a:ext cx="247"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B</a:t>
              </a:r>
            </a:p>
          </p:txBody>
        </p:sp>
        <p:grpSp>
          <p:nvGrpSpPr>
            <p:cNvPr id="70692" name="Group 37"/>
            <p:cNvGrpSpPr>
              <a:grpSpLocks/>
            </p:cNvGrpSpPr>
            <p:nvPr/>
          </p:nvGrpSpPr>
          <p:grpSpPr bwMode="auto">
            <a:xfrm rot="-1402378">
              <a:off x="4045" y="2614"/>
              <a:ext cx="267" cy="279"/>
              <a:chOff x="4113" y="2840"/>
              <a:chExt cx="280" cy="348"/>
            </a:xfrm>
          </p:grpSpPr>
          <p:sp>
            <p:nvSpPr>
              <p:cNvPr id="70701" name="Line 38"/>
              <p:cNvSpPr>
                <a:spLocks noChangeShapeType="1"/>
              </p:cNvSpPr>
              <p:nvPr/>
            </p:nvSpPr>
            <p:spPr bwMode="auto">
              <a:xfrm flipV="1">
                <a:off x="4113" y="2870"/>
                <a:ext cx="181" cy="318"/>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2" name="Line 39"/>
              <p:cNvSpPr>
                <a:spLocks noChangeShapeType="1"/>
              </p:cNvSpPr>
              <p:nvPr/>
            </p:nvSpPr>
            <p:spPr bwMode="auto">
              <a:xfrm flipV="1">
                <a:off x="4113" y="2990"/>
                <a:ext cx="280" cy="19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3" name="Line 40"/>
              <p:cNvSpPr>
                <a:spLocks noChangeShapeType="1"/>
              </p:cNvSpPr>
              <p:nvPr/>
            </p:nvSpPr>
            <p:spPr bwMode="auto">
              <a:xfrm flipV="1">
                <a:off x="4113" y="2840"/>
                <a:ext cx="53" cy="326"/>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3" name="Group 41"/>
            <p:cNvGrpSpPr>
              <a:grpSpLocks/>
            </p:cNvGrpSpPr>
            <p:nvPr/>
          </p:nvGrpSpPr>
          <p:grpSpPr bwMode="auto">
            <a:xfrm rot="-1163282">
              <a:off x="4609" y="2610"/>
              <a:ext cx="267" cy="280"/>
              <a:chOff x="4113" y="2840"/>
              <a:chExt cx="280" cy="348"/>
            </a:xfrm>
          </p:grpSpPr>
          <p:sp>
            <p:nvSpPr>
              <p:cNvPr id="70698" name="Line 42"/>
              <p:cNvSpPr>
                <a:spLocks noChangeShapeType="1"/>
              </p:cNvSpPr>
              <p:nvPr/>
            </p:nvSpPr>
            <p:spPr bwMode="auto">
              <a:xfrm flipV="1">
                <a:off x="4113" y="2870"/>
                <a:ext cx="181" cy="318"/>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9" name="Line 43"/>
              <p:cNvSpPr>
                <a:spLocks noChangeShapeType="1"/>
              </p:cNvSpPr>
              <p:nvPr/>
            </p:nvSpPr>
            <p:spPr bwMode="auto">
              <a:xfrm flipV="1">
                <a:off x="4113" y="2990"/>
                <a:ext cx="280" cy="19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0" name="Line 44"/>
              <p:cNvSpPr>
                <a:spLocks noChangeShapeType="1"/>
              </p:cNvSpPr>
              <p:nvPr/>
            </p:nvSpPr>
            <p:spPr bwMode="auto">
              <a:xfrm flipV="1">
                <a:off x="4113" y="2840"/>
                <a:ext cx="53" cy="326"/>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4" name="Group 45"/>
            <p:cNvGrpSpPr>
              <a:grpSpLocks/>
            </p:cNvGrpSpPr>
            <p:nvPr/>
          </p:nvGrpSpPr>
          <p:grpSpPr bwMode="auto">
            <a:xfrm rot="-1654613">
              <a:off x="4252" y="3324"/>
              <a:ext cx="267" cy="279"/>
              <a:chOff x="4113" y="2840"/>
              <a:chExt cx="280" cy="348"/>
            </a:xfrm>
          </p:grpSpPr>
          <p:sp>
            <p:nvSpPr>
              <p:cNvPr id="70695" name="Line 46"/>
              <p:cNvSpPr>
                <a:spLocks noChangeShapeType="1"/>
              </p:cNvSpPr>
              <p:nvPr/>
            </p:nvSpPr>
            <p:spPr bwMode="auto">
              <a:xfrm flipV="1">
                <a:off x="4113" y="2870"/>
                <a:ext cx="181" cy="318"/>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6" name="Line 47"/>
              <p:cNvSpPr>
                <a:spLocks noChangeShapeType="1"/>
              </p:cNvSpPr>
              <p:nvPr/>
            </p:nvSpPr>
            <p:spPr bwMode="auto">
              <a:xfrm flipV="1">
                <a:off x="4113" y="2990"/>
                <a:ext cx="280" cy="19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7" name="Line 48"/>
              <p:cNvSpPr>
                <a:spLocks noChangeShapeType="1"/>
              </p:cNvSpPr>
              <p:nvPr/>
            </p:nvSpPr>
            <p:spPr bwMode="auto">
              <a:xfrm flipV="1">
                <a:off x="4113" y="2840"/>
                <a:ext cx="53" cy="326"/>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0662" name="Group 54"/>
          <p:cNvGrpSpPr>
            <a:grpSpLocks/>
          </p:cNvGrpSpPr>
          <p:nvPr/>
        </p:nvGrpSpPr>
        <p:grpSpPr bwMode="auto">
          <a:xfrm>
            <a:off x="4398384" y="1617664"/>
            <a:ext cx="3587750" cy="2347912"/>
            <a:chOff x="2971" y="799"/>
            <a:chExt cx="2260" cy="1479"/>
          </a:xfrm>
        </p:grpSpPr>
        <p:sp>
          <p:nvSpPr>
            <p:cNvPr id="70663" name="Line 6"/>
            <p:cNvSpPr>
              <a:spLocks noChangeShapeType="1"/>
            </p:cNvSpPr>
            <p:nvPr/>
          </p:nvSpPr>
          <p:spPr bwMode="auto">
            <a:xfrm>
              <a:off x="2971" y="2015"/>
              <a:ext cx="2041" cy="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4" name="Line 7"/>
            <p:cNvSpPr>
              <a:spLocks noChangeShapeType="1"/>
            </p:cNvSpPr>
            <p:nvPr/>
          </p:nvSpPr>
          <p:spPr bwMode="auto">
            <a:xfrm flipV="1">
              <a:off x="3473" y="1029"/>
              <a:ext cx="0" cy="1249"/>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5" name="Rectangle 8"/>
            <p:cNvSpPr>
              <a:spLocks noChangeArrowheads="1"/>
            </p:cNvSpPr>
            <p:nvPr/>
          </p:nvSpPr>
          <p:spPr bwMode="auto">
            <a:xfrm>
              <a:off x="3284" y="931"/>
              <a:ext cx="158"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t</a:t>
              </a:r>
            </a:p>
          </p:txBody>
        </p:sp>
        <p:sp>
          <p:nvSpPr>
            <p:cNvPr id="70666" name="Line 10"/>
            <p:cNvSpPr>
              <a:spLocks noChangeShapeType="1"/>
            </p:cNvSpPr>
            <p:nvPr/>
          </p:nvSpPr>
          <p:spPr bwMode="auto">
            <a:xfrm>
              <a:off x="4133" y="898"/>
              <a:ext cx="0" cy="11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7" name="Line 11"/>
            <p:cNvSpPr>
              <a:spLocks noChangeShapeType="1"/>
            </p:cNvSpPr>
            <p:nvPr/>
          </p:nvSpPr>
          <p:spPr bwMode="auto">
            <a:xfrm>
              <a:off x="4698" y="898"/>
              <a:ext cx="0" cy="11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8" name="Rectangle 12"/>
            <p:cNvSpPr>
              <a:spLocks noChangeArrowheads="1"/>
            </p:cNvSpPr>
            <p:nvPr/>
          </p:nvSpPr>
          <p:spPr bwMode="auto">
            <a:xfrm>
              <a:off x="4087" y="1991"/>
              <a:ext cx="251"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A</a:t>
              </a:r>
            </a:p>
          </p:txBody>
        </p:sp>
        <p:sp>
          <p:nvSpPr>
            <p:cNvPr id="70669" name="Rectangle 13"/>
            <p:cNvSpPr>
              <a:spLocks noChangeArrowheads="1"/>
            </p:cNvSpPr>
            <p:nvPr/>
          </p:nvSpPr>
          <p:spPr bwMode="auto">
            <a:xfrm>
              <a:off x="4095" y="799"/>
              <a:ext cx="251"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C</a:t>
              </a:r>
            </a:p>
          </p:txBody>
        </p:sp>
        <p:sp>
          <p:nvSpPr>
            <p:cNvPr id="70670" name="Rectangle 14"/>
            <p:cNvSpPr>
              <a:spLocks noChangeArrowheads="1"/>
            </p:cNvSpPr>
            <p:nvPr/>
          </p:nvSpPr>
          <p:spPr bwMode="auto">
            <a:xfrm>
              <a:off x="4656" y="803"/>
              <a:ext cx="251"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D</a:t>
              </a:r>
            </a:p>
          </p:txBody>
        </p:sp>
        <p:sp>
          <p:nvSpPr>
            <p:cNvPr id="70671" name="Rectangle 15"/>
            <p:cNvSpPr>
              <a:spLocks noChangeArrowheads="1"/>
            </p:cNvSpPr>
            <p:nvPr/>
          </p:nvSpPr>
          <p:spPr bwMode="auto">
            <a:xfrm>
              <a:off x="4666" y="1981"/>
              <a:ext cx="251"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B</a:t>
              </a:r>
            </a:p>
          </p:txBody>
        </p:sp>
        <p:sp>
          <p:nvSpPr>
            <p:cNvPr id="70672" name="Line 16"/>
            <p:cNvSpPr>
              <a:spLocks noChangeShapeType="1"/>
            </p:cNvSpPr>
            <p:nvPr/>
          </p:nvSpPr>
          <p:spPr bwMode="auto">
            <a:xfrm flipV="1">
              <a:off x="4128" y="1031"/>
              <a:ext cx="148" cy="288"/>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3" name="Line 17"/>
            <p:cNvSpPr>
              <a:spLocks noChangeShapeType="1"/>
            </p:cNvSpPr>
            <p:nvPr/>
          </p:nvSpPr>
          <p:spPr bwMode="auto">
            <a:xfrm flipV="1">
              <a:off x="4128" y="1140"/>
              <a:ext cx="229" cy="172"/>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4" name="Line 18"/>
            <p:cNvSpPr>
              <a:spLocks noChangeShapeType="1"/>
            </p:cNvSpPr>
            <p:nvPr/>
          </p:nvSpPr>
          <p:spPr bwMode="auto">
            <a:xfrm flipV="1">
              <a:off x="4128" y="1004"/>
              <a:ext cx="44" cy="29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5" name="Line 19"/>
            <p:cNvSpPr>
              <a:spLocks noChangeShapeType="1"/>
            </p:cNvSpPr>
            <p:nvPr/>
          </p:nvSpPr>
          <p:spPr bwMode="auto">
            <a:xfrm flipV="1">
              <a:off x="4703" y="963"/>
              <a:ext cx="148" cy="288"/>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6" name="Line 20"/>
            <p:cNvSpPr>
              <a:spLocks noChangeShapeType="1"/>
            </p:cNvSpPr>
            <p:nvPr/>
          </p:nvSpPr>
          <p:spPr bwMode="auto">
            <a:xfrm flipV="1">
              <a:off x="4703" y="1072"/>
              <a:ext cx="229" cy="172"/>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7" name="Line 21"/>
            <p:cNvSpPr>
              <a:spLocks noChangeShapeType="1"/>
            </p:cNvSpPr>
            <p:nvPr/>
          </p:nvSpPr>
          <p:spPr bwMode="auto">
            <a:xfrm flipV="1">
              <a:off x="4703" y="936"/>
              <a:ext cx="43" cy="29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8" name="Line 22"/>
            <p:cNvSpPr>
              <a:spLocks noChangeShapeType="1"/>
            </p:cNvSpPr>
            <p:nvPr/>
          </p:nvSpPr>
          <p:spPr bwMode="auto">
            <a:xfrm flipV="1">
              <a:off x="4381" y="1736"/>
              <a:ext cx="148" cy="288"/>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9" name="Line 23"/>
            <p:cNvSpPr>
              <a:spLocks noChangeShapeType="1"/>
            </p:cNvSpPr>
            <p:nvPr/>
          </p:nvSpPr>
          <p:spPr bwMode="auto">
            <a:xfrm flipV="1">
              <a:off x="4381" y="1845"/>
              <a:ext cx="229" cy="172"/>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0" name="Line 24"/>
            <p:cNvSpPr>
              <a:spLocks noChangeShapeType="1"/>
            </p:cNvSpPr>
            <p:nvPr/>
          </p:nvSpPr>
          <p:spPr bwMode="auto">
            <a:xfrm flipV="1">
              <a:off x="4381" y="1709"/>
              <a:ext cx="43" cy="29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1" name="Rectangle 50"/>
            <p:cNvSpPr>
              <a:spLocks noChangeArrowheads="1"/>
            </p:cNvSpPr>
            <p:nvPr/>
          </p:nvSpPr>
          <p:spPr bwMode="auto">
            <a:xfrm>
              <a:off x="4830" y="1978"/>
              <a:ext cx="401"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x</a:t>
              </a:r>
            </a:p>
          </p:txBody>
        </p:sp>
      </p:grpSp>
      <p:sp>
        <p:nvSpPr>
          <p:cNvPr id="2" name="文本框 1">
            <a:extLst>
              <a:ext uri="{FF2B5EF4-FFF2-40B4-BE49-F238E27FC236}">
                <a16:creationId xmlns:a16="http://schemas.microsoft.com/office/drawing/2014/main" id="{E99D4812-A99D-4958-B2E9-50B1ED9C637E}"/>
              </a:ext>
            </a:extLst>
          </p:cNvPr>
          <p:cNvSpPr txBox="1"/>
          <p:nvPr/>
        </p:nvSpPr>
        <p:spPr>
          <a:xfrm>
            <a:off x="8036936" y="2908857"/>
            <a:ext cx="877163" cy="369332"/>
          </a:xfrm>
          <a:prstGeom prst="rect">
            <a:avLst/>
          </a:prstGeom>
          <a:noFill/>
        </p:spPr>
        <p:txBody>
          <a:bodyPr wrap="none" rtlCol="0">
            <a:spAutoFit/>
          </a:bodyPr>
          <a:lstStyle/>
          <a:p>
            <a:r>
              <a:rPr lang="zh-CN" altLang="en-US" b="1" dirty="0"/>
              <a:t>超音速</a:t>
            </a:r>
          </a:p>
        </p:txBody>
      </p:sp>
      <p:sp>
        <p:nvSpPr>
          <p:cNvPr id="49" name="文本框 48">
            <a:extLst>
              <a:ext uri="{FF2B5EF4-FFF2-40B4-BE49-F238E27FC236}">
                <a16:creationId xmlns:a16="http://schemas.microsoft.com/office/drawing/2014/main" id="{81A3531D-1B8E-45D3-B9D1-2FE7054E1AAD}"/>
              </a:ext>
            </a:extLst>
          </p:cNvPr>
          <p:cNvSpPr txBox="1"/>
          <p:nvPr/>
        </p:nvSpPr>
        <p:spPr>
          <a:xfrm>
            <a:off x="8031664" y="5017669"/>
            <a:ext cx="877163" cy="369332"/>
          </a:xfrm>
          <a:prstGeom prst="rect">
            <a:avLst/>
          </a:prstGeom>
          <a:noFill/>
        </p:spPr>
        <p:txBody>
          <a:bodyPr wrap="none" rtlCol="0">
            <a:spAutoFit/>
          </a:bodyPr>
          <a:lstStyle/>
          <a:p>
            <a:r>
              <a:rPr lang="zh-CN" altLang="en-US" b="1" dirty="0"/>
              <a:t>亚音速</a:t>
            </a:r>
          </a:p>
        </p:txBody>
      </p:sp>
    </p:spTree>
    <p:extLst>
      <p:ext uri="{BB962C8B-B14F-4D97-AF65-F5344CB8AC3E}">
        <p14:creationId xmlns:p14="http://schemas.microsoft.com/office/powerpoint/2010/main" val="39260416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body" sz="half" idx="4294967295"/>
          </p:nvPr>
        </p:nvSpPr>
        <p:spPr>
          <a:xfrm>
            <a:off x="335360" y="273444"/>
            <a:ext cx="8928992" cy="6223242"/>
          </a:xfrm>
          <a:solidFill>
            <a:schemeClr val="accent1">
              <a:lumMod val="20000"/>
              <a:lumOff val="80000"/>
            </a:schemeClr>
          </a:solidFill>
        </p:spPr>
        <p:txBody>
          <a:bodyPr wrap="square">
            <a:spAutoFit/>
          </a:bodyPr>
          <a:lstStyle/>
          <a:p>
            <a:pPr marL="0" indent="0">
              <a:buNone/>
            </a:pPr>
            <a:endParaRPr lang="en-US" altLang="zh-CN" sz="2400" dirty="0">
              <a:solidFill>
                <a:schemeClr val="accent2"/>
              </a:solidFill>
              <a:latin typeface="Times New Roman" panose="02020603050405020304" pitchFamily="18" charset="0"/>
              <a:ea typeface="楷体_GB2312" pitchFamily="49" charset="-122"/>
              <a:cs typeface="Times New Roman" panose="02020603050405020304" pitchFamily="18" charset="0"/>
            </a:endParaRPr>
          </a:p>
          <a:p>
            <a:pPr marL="0" indent="0">
              <a:buNone/>
            </a:pPr>
            <a:r>
              <a:rPr lang="en-US" altLang="zh-CN" sz="2400" dirty="0">
                <a:solidFill>
                  <a:schemeClr val="accent2"/>
                </a:solidFill>
                <a:latin typeface="Times New Roman" panose="02020603050405020304" pitchFamily="18" charset="0"/>
                <a:ea typeface="楷体_GB2312" pitchFamily="49" charset="-122"/>
                <a:cs typeface="Times New Roman" panose="02020603050405020304" pitchFamily="18" charset="0"/>
              </a:rPr>
              <a:t>    </a:t>
            </a:r>
            <a:r>
              <a:rPr lang="zh-CN" altLang="en-US" sz="2400" dirty="0">
                <a:solidFill>
                  <a:schemeClr val="accent2"/>
                </a:solidFill>
                <a:latin typeface="Times New Roman" panose="02020603050405020304" pitchFamily="18" charset="0"/>
                <a:ea typeface="楷体_GB2312" pitchFamily="49" charset="-122"/>
                <a:cs typeface="Times New Roman" panose="02020603050405020304" pitchFamily="18" charset="0"/>
              </a:rPr>
              <a:t>课后作业</a:t>
            </a:r>
          </a:p>
          <a:p>
            <a:pPr marL="0" indent="0">
              <a:buNone/>
            </a:pPr>
            <a:r>
              <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rPr>
              <a:t>    1. </a:t>
            </a:r>
            <a:r>
              <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rPr>
              <a:t>讨论对流方程                           的类型。</a:t>
            </a:r>
          </a:p>
          <a:p>
            <a:pPr marL="0" indent="0">
              <a:buNone/>
            </a:pPr>
            <a:endPar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r>
              <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rPr>
              <a:t>   2. </a:t>
            </a:r>
            <a:r>
              <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rPr>
              <a:t>讨论线性</a:t>
            </a:r>
            <a:r>
              <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rPr>
              <a:t>Burgers</a:t>
            </a:r>
            <a:r>
              <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rPr>
              <a:t>方程                                  的类型。</a:t>
            </a:r>
          </a:p>
          <a:p>
            <a:pPr marL="0" indent="0">
              <a:buNone/>
            </a:pPr>
            <a:endPar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r>
              <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rPr>
              <a:t>   </a:t>
            </a:r>
            <a:endPar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endPar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endPar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endPar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endPar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endPar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endPar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endPar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p:txBody>
      </p:sp>
      <p:sp>
        <p:nvSpPr>
          <p:cNvPr id="66564" name="Rectangle 6"/>
          <p:cNvSpPr>
            <a:spLocks noChangeArrowheads="1"/>
          </p:cNvSpPr>
          <p:nvPr/>
        </p:nvSpPr>
        <p:spPr bwMode="auto">
          <a:xfrm>
            <a:off x="155848" y="297180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6566" name="Object 11"/>
          <p:cNvGraphicFramePr>
            <a:graphicFrameLocks noChangeAspect="1"/>
          </p:cNvGraphicFramePr>
          <p:nvPr>
            <p:extLst>
              <p:ext uri="{D42A27DB-BD31-4B8C-83A1-F6EECF244321}">
                <p14:modId xmlns:p14="http://schemas.microsoft.com/office/powerpoint/2010/main" val="463651919"/>
              </p:ext>
            </p:extLst>
          </p:nvPr>
        </p:nvGraphicFramePr>
        <p:xfrm>
          <a:off x="2927648" y="918643"/>
          <a:ext cx="1974850" cy="827088"/>
        </p:xfrm>
        <a:graphic>
          <a:graphicData uri="http://schemas.openxmlformats.org/presentationml/2006/ole">
            <mc:AlternateContent xmlns:mc="http://schemas.openxmlformats.org/markup-compatibility/2006">
              <mc:Choice xmlns:v="urn:schemas-microsoft-com:vml" Requires="v">
                <p:oleObj spid="_x0000_s21600" name="公式" r:id="rId3" imgW="933579" imgH="380970" progId="Equation.3">
                  <p:embed/>
                </p:oleObj>
              </mc:Choice>
              <mc:Fallback>
                <p:oleObj name="公式" r:id="rId3" imgW="933579" imgH="380970" progId="Equation.3">
                  <p:embed/>
                  <p:pic>
                    <p:nvPicPr>
                      <p:cNvPr id="66566"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648" y="918643"/>
                        <a:ext cx="197485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7" name="Object 12"/>
          <p:cNvGraphicFramePr>
            <a:graphicFrameLocks noChangeAspect="1"/>
          </p:cNvGraphicFramePr>
          <p:nvPr>
            <p:extLst>
              <p:ext uri="{D42A27DB-BD31-4B8C-83A1-F6EECF244321}">
                <p14:modId xmlns:p14="http://schemas.microsoft.com/office/powerpoint/2010/main" val="1266131294"/>
              </p:ext>
            </p:extLst>
          </p:nvPr>
        </p:nvGraphicFramePr>
        <p:xfrm>
          <a:off x="3863752" y="1826815"/>
          <a:ext cx="2503488" cy="835025"/>
        </p:xfrm>
        <a:graphic>
          <a:graphicData uri="http://schemas.openxmlformats.org/presentationml/2006/ole">
            <mc:AlternateContent xmlns:mc="http://schemas.openxmlformats.org/markup-compatibility/2006">
              <mc:Choice xmlns:v="urn:schemas-microsoft-com:vml" Requires="v">
                <p:oleObj spid="_x0000_s21601" name="公式" r:id="rId5" imgW="1247744" imgH="409590" progId="Equation.3">
                  <p:embed/>
                </p:oleObj>
              </mc:Choice>
              <mc:Fallback>
                <p:oleObj name="公式" r:id="rId5" imgW="1247744" imgH="409590" progId="Equation.3">
                  <p:embed/>
                  <p:pic>
                    <p:nvPicPr>
                      <p:cNvPr id="66567"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752" y="1826815"/>
                        <a:ext cx="2503488"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3775975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闵行校区铃声 - 下课铃">
            <a:hlinkClick r:id="" action="ppaction://media"/>
            <a:extLst>
              <a:ext uri="{FF2B5EF4-FFF2-40B4-BE49-F238E27FC236}">
                <a16:creationId xmlns:a16="http://schemas.microsoft.com/office/drawing/2014/main" id="{214C7054-0687-4A4A-8E32-4DFBEBF3BDF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227844" y="5115587"/>
            <a:ext cx="406400" cy="406400"/>
          </a:xfrm>
          <a:prstGeom prst="rect">
            <a:avLst/>
          </a:prstGeom>
        </p:spPr>
      </p:pic>
      <p:pic>
        <p:nvPicPr>
          <p:cNvPr id="9" name="闵行校区铃声 - 下课铃">
            <a:hlinkClick r:id="" action="ppaction://media"/>
            <a:extLst>
              <a:ext uri="{FF2B5EF4-FFF2-40B4-BE49-F238E27FC236}">
                <a16:creationId xmlns:a16="http://schemas.microsoft.com/office/drawing/2014/main" id="{A39C7A04-0131-42EC-935C-42D84F9368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pic>
        <p:nvPicPr>
          <p:cNvPr id="5" name="闵行校区铃声 - 上课铃">
            <a:hlinkClick r:id="" action="ppaction://media"/>
            <a:extLst>
              <a:ext uri="{FF2B5EF4-FFF2-40B4-BE49-F238E27FC236}">
                <a16:creationId xmlns:a16="http://schemas.microsoft.com/office/drawing/2014/main" id="{5ADC00D8-89AE-4085-98A6-A706107B9E4C}"/>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8184232" y="5370916"/>
            <a:ext cx="406400" cy="406400"/>
          </a:xfrm>
          <a:prstGeom prst="rect">
            <a:avLst/>
          </a:prstGeom>
        </p:spPr>
      </p:pic>
      <p:pic>
        <p:nvPicPr>
          <p:cNvPr id="4" name="图片 3">
            <a:extLst>
              <a:ext uri="{FF2B5EF4-FFF2-40B4-BE49-F238E27FC236}">
                <a16:creationId xmlns:a16="http://schemas.microsoft.com/office/drawing/2014/main" id="{6EDE49BA-C81F-4D77-AEA7-D933E7BA4E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77855" y="1067297"/>
            <a:ext cx="6836290" cy="5127217"/>
          </a:xfrm>
          <a:prstGeom prst="rect">
            <a:avLst/>
          </a:prstGeom>
        </p:spPr>
      </p:pic>
    </p:spTree>
    <p:extLst>
      <p:ext uri="{BB962C8B-B14F-4D97-AF65-F5344CB8AC3E}">
        <p14:creationId xmlns:p14="http://schemas.microsoft.com/office/powerpoint/2010/main" val="4227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992" fill="hold"/>
                                        <p:tgtEl>
                                          <p:spTgt spid="9"/>
                                        </p:tgtEl>
                                      </p:cBhvr>
                                    </p:cmd>
                                  </p:childTnLst>
                                </p:cTn>
                              </p:par>
                              <p:par>
                                <p:cTn id="7" presetID="19" presetClass="emph" presetSubtype="0" repeatCount="9000" fill="hold" nodeType="withEffect">
                                  <p:stCondLst>
                                    <p:cond delay="30000"/>
                                  </p:stCondLst>
                                  <p:childTnLst>
                                    <p:animClr clrSpc="rgb" dir="cw">
                                      <p:cBhvr override="childStyle">
                                        <p:cTn id="8" dur="30000" fill="hold"/>
                                        <p:tgtEl>
                                          <p:spTgt spid="4"/>
                                        </p:tgtEl>
                                        <p:attrNameLst>
                                          <p:attrName>style.color</p:attrName>
                                        </p:attrNameLst>
                                      </p:cBhvr>
                                      <p:to>
                                        <a:schemeClr val="accent2"/>
                                      </p:to>
                                    </p:animClr>
                                    <p:animClr clrSpc="rgb" dir="cw">
                                      <p:cBhvr>
                                        <p:cTn id="9" dur="30000" fill="hold"/>
                                        <p:tgtEl>
                                          <p:spTgt spid="4"/>
                                        </p:tgtEl>
                                        <p:attrNameLst>
                                          <p:attrName>fillcolor</p:attrName>
                                        </p:attrNameLst>
                                      </p:cBhvr>
                                      <p:to>
                                        <a:schemeClr val="accent2"/>
                                      </p:to>
                                    </p:animClr>
                                    <p:set>
                                      <p:cBhvr>
                                        <p:cTn id="10" dur="30000" fill="hold"/>
                                        <p:tgtEl>
                                          <p:spTgt spid="4"/>
                                        </p:tgtEl>
                                        <p:attrNameLst>
                                          <p:attrName>fill.type</p:attrName>
                                        </p:attrNameLst>
                                      </p:cBhvr>
                                      <p:to>
                                        <p:strVal val="solid"/>
                                      </p:to>
                                    </p:set>
                                    <p:set>
                                      <p:cBhvr>
                                        <p:cTn id="11" dur="30000" fill="hold"/>
                                        <p:tgtEl>
                                          <p:spTgt spid="4"/>
                                        </p:tgtEl>
                                        <p:attrNameLst>
                                          <p:attrName>fill.on</p:attrName>
                                        </p:attrNameLst>
                                      </p:cBhvr>
                                      <p:to>
                                        <p:strVal val="true"/>
                                      </p:to>
                                    </p:set>
                                  </p:childTnLst>
                                </p:cTn>
                              </p:par>
                            </p:childTnLst>
                          </p:cTn>
                        </p:par>
                        <p:par>
                          <p:cTn id="12" fill="hold">
                            <p:stCondLst>
                              <p:cond delay="300000"/>
                            </p:stCondLst>
                            <p:childTnLst>
                              <p:par>
                                <p:cTn id="13" presetID="1" presetClass="mediacall" presetSubtype="0" fill="hold" nodeType="afterEffect">
                                  <p:stCondLst>
                                    <p:cond delay="0"/>
                                  </p:stCondLst>
                                  <p:childTnLst>
                                    <p:cmd type="call" cmd="playFrom(0.0)">
                                      <p:cBhvr>
                                        <p:cTn id="14" dur="356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5"/>
                </p:tgtEl>
              </p:cMediaNode>
            </p:audio>
            <p:audio>
              <p:cMediaNode vol="80000">
                <p:cTn id="16" fill="hold" display="0">
                  <p:stCondLst>
                    <p:cond delay="indefinite"/>
                  </p:stCondLst>
                  <p:endCondLst>
                    <p:cond evt="onStopAudio" delay="0">
                      <p:tgtEl>
                        <p:sldTgt/>
                      </p:tgtEl>
                    </p:cond>
                  </p:endCondLst>
                </p:cTn>
                <p:tgtEl>
                  <p:spTgt spid="6"/>
                </p:tgtEl>
              </p:cMediaNode>
            </p:audio>
            <p:audio>
              <p:cMediaNode vol="80000">
                <p:cTn id="1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绪论-手摇计算机"/>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981259"/>
            <a:ext cx="3672408" cy="489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439818" y="1196752"/>
            <a:ext cx="3456382" cy="2544927"/>
          </a:xfrm>
          <a:prstGeom prst="rect">
            <a:avLst/>
          </a:prstGeom>
          <a:solidFill>
            <a:schemeClr val="tx2">
              <a:lumMod val="20000"/>
              <a:lumOff val="80000"/>
              <a:alpha val="28000"/>
            </a:schemeClr>
          </a:solidFill>
        </p:spPr>
        <p:txBody>
          <a:bodyPr wrap="square">
            <a:spAutoFit/>
          </a:bodyPr>
          <a:lstStyle/>
          <a:p>
            <a:pPr marL="342900" indent="-342900" algn="just" eaLnBrk="1" hangingPunct="1">
              <a:lnSpc>
                <a:spcPct val="120000"/>
              </a:lnSpc>
              <a:spcBef>
                <a:spcPct val="10000"/>
              </a:spcBef>
              <a:buClr>
                <a:schemeClr val="hlink"/>
              </a:buClr>
              <a:buSzPct val="70000"/>
              <a:buFont typeface="Wingdings" panose="05000000000000000000" pitchFamily="2" charset="2"/>
              <a:buChar char="v"/>
            </a:pPr>
            <a:r>
              <a:rPr lang="en-US" altLang="zh-CN" sz="4000" b="1" dirty="0">
                <a:solidFill>
                  <a:schemeClr val="accent2">
                    <a:lumMod val="75000"/>
                  </a:schemeClr>
                </a:solidFill>
                <a:latin typeface="黑体" panose="02010609060101010101" pitchFamily="49" charset="-122"/>
                <a:ea typeface="黑体" panose="02010609060101010101" pitchFamily="49" charset="-122"/>
              </a:rPr>
              <a:t>1933</a:t>
            </a:r>
            <a:r>
              <a:rPr lang="zh-CN" altLang="en-US" sz="4000" b="1" dirty="0">
                <a:solidFill>
                  <a:schemeClr val="accent2">
                    <a:lumMod val="75000"/>
                  </a:schemeClr>
                </a:solidFill>
                <a:latin typeface="黑体" panose="02010609060101010101" pitchFamily="49" charset="-122"/>
                <a:ea typeface="黑体" panose="02010609060101010101" pitchFamily="49" charset="-122"/>
              </a:rPr>
              <a:t>年</a:t>
            </a:r>
            <a:r>
              <a:rPr lang="zh-CN" altLang="en-US" sz="2400" b="1" dirty="0">
                <a:solidFill>
                  <a:schemeClr val="accent2">
                    <a:lumMod val="50000"/>
                  </a:schemeClr>
                </a:solidFill>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英国人</a:t>
            </a:r>
            <a:r>
              <a:rPr lang="en-US" altLang="zh-CN" sz="2400" b="1" dirty="0">
                <a:latin typeface="黑体" panose="02010609060101010101" pitchFamily="49" charset="-122"/>
                <a:ea typeface="黑体" panose="02010609060101010101" pitchFamily="49" charset="-122"/>
              </a:rPr>
              <a:t>Thom</a:t>
            </a:r>
            <a:r>
              <a:rPr lang="zh-CN" altLang="en-US" sz="2400" b="1" dirty="0">
                <a:latin typeface="黑体" panose="02010609060101010101" pitchFamily="49" charset="-122"/>
                <a:ea typeface="黑体" panose="02010609060101010101" pitchFamily="49" charset="-122"/>
              </a:rPr>
              <a:t>首次用</a:t>
            </a:r>
            <a:r>
              <a:rPr lang="zh-CN" altLang="en-US" sz="2400" b="1" dirty="0">
                <a:solidFill>
                  <a:schemeClr val="accent2">
                    <a:lumMod val="75000"/>
                  </a:schemeClr>
                </a:solidFill>
                <a:latin typeface="黑体" panose="02010609060101010101" pitchFamily="49" charset="-122"/>
                <a:ea typeface="黑体" panose="02010609060101010101" pitchFamily="49" charset="-122"/>
              </a:rPr>
              <a:t>手摇计算机</a:t>
            </a:r>
            <a:r>
              <a:rPr lang="zh-CN" altLang="en-US" sz="2400" b="1" dirty="0">
                <a:latin typeface="黑体" panose="02010609060101010101" pitchFamily="49" charset="-122"/>
                <a:ea typeface="黑体" panose="02010609060101010101" pitchFamily="49" charset="-122"/>
              </a:rPr>
              <a:t>数值求解了二维粘性流体偏微分方程，</a:t>
            </a:r>
            <a:r>
              <a:rPr lang="en-US" altLang="zh-CN" sz="2400" b="1" dirty="0">
                <a:latin typeface="黑体" panose="02010609060101010101" pitchFamily="49" charset="-122"/>
                <a:ea typeface="黑体" panose="02010609060101010101" pitchFamily="49" charset="-122"/>
              </a:rPr>
              <a:t>CFD</a:t>
            </a:r>
            <a:r>
              <a:rPr lang="zh-CN" altLang="en-US" sz="2400" b="1" dirty="0">
                <a:latin typeface="黑体" panose="02010609060101010101" pitchFamily="49" charset="-122"/>
                <a:ea typeface="黑体" panose="02010609060101010101" pitchFamily="49" charset="-122"/>
              </a:rPr>
              <a:t>由此而生。</a:t>
            </a:r>
          </a:p>
        </p:txBody>
      </p:sp>
    </p:spTree>
    <p:extLst>
      <p:ext uri="{BB962C8B-B14F-4D97-AF65-F5344CB8AC3E}">
        <p14:creationId xmlns:p14="http://schemas.microsoft.com/office/powerpoint/2010/main" val="3212170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title"/>
          </p:nvPr>
        </p:nvSpPr>
        <p:spPr bwMode="auto">
          <a:xfrm>
            <a:off x="406400" y="260223"/>
            <a:ext cx="1036320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70000"/>
              </a:lnSpc>
              <a:spcBef>
                <a:spcPct val="50000"/>
              </a:spcBef>
            </a:pPr>
            <a:r>
              <a:rPr lang="en-US" altLang="zh-CN" sz="2800" b="1" dirty="0" smtClean="0">
                <a:solidFill>
                  <a:srgbClr val="000066"/>
                </a:solidFill>
                <a:latin typeface="宋体" panose="02010600030101010101" pitchFamily="2" charset="-122"/>
                <a:ea typeface="黑体" panose="02010609060101010101" pitchFamily="49" charset="-122"/>
              </a:rPr>
              <a:t>1.1</a:t>
            </a:r>
            <a:r>
              <a:rPr lang="zh-CN" altLang="en-US" sz="2800" b="1" dirty="0" smtClean="0">
                <a:solidFill>
                  <a:srgbClr val="000066"/>
                </a:solidFill>
                <a:latin typeface="宋体" panose="02010600030101010101" pitchFamily="2" charset="-122"/>
                <a:ea typeface="黑体" panose="02010609060101010101" pitchFamily="49" charset="-122"/>
              </a:rPr>
              <a:t>为什么要学习计算流体力学？</a:t>
            </a:r>
            <a:endParaRPr lang="zh-CN" altLang="en-US" sz="2800" b="1" dirty="0">
              <a:solidFill>
                <a:srgbClr val="000066"/>
              </a:solidFill>
              <a:latin typeface="宋体" panose="02010600030101010101" pitchFamily="2" charset="-122"/>
              <a:ea typeface="黑体" panose="02010609060101010101" pitchFamily="49" charset="-122"/>
            </a:endParaRPr>
          </a:p>
        </p:txBody>
      </p:sp>
      <p:graphicFrame>
        <p:nvGraphicFramePr>
          <p:cNvPr id="6" name="图示 5"/>
          <p:cNvGraphicFramePr/>
          <p:nvPr>
            <p:extLst>
              <p:ext uri="{D42A27DB-BD31-4B8C-83A1-F6EECF244321}">
                <p14:modId xmlns:p14="http://schemas.microsoft.com/office/powerpoint/2010/main" val="2411965140"/>
              </p:ext>
            </p:extLst>
          </p:nvPr>
        </p:nvGraphicFramePr>
        <p:xfrm>
          <a:off x="1271464" y="14827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a:extLst>
              <a:ext uri="{FF2B5EF4-FFF2-40B4-BE49-F238E27FC236}">
                <a16:creationId xmlns:a16="http://schemas.microsoft.com/office/drawing/2014/main" id="{84B10CF0-4F34-44F9-853F-FF91EA4B44C4}"/>
              </a:ext>
            </a:extLst>
          </p:cNvPr>
          <p:cNvSpPr txBox="1"/>
          <p:nvPr/>
        </p:nvSpPr>
        <p:spPr>
          <a:xfrm>
            <a:off x="6816080" y="4298082"/>
            <a:ext cx="4184159" cy="1077218"/>
          </a:xfrm>
          <a:prstGeom prst="rect">
            <a:avLst/>
          </a:prstGeom>
          <a:noFill/>
        </p:spPr>
        <p:txBody>
          <a:bodyPr wrap="none" rtlCol="0">
            <a:spAutoFit/>
          </a:bodyPr>
          <a:lstStyle/>
          <a:p>
            <a:pPr marL="285750" indent="-285750">
              <a:buClr>
                <a:schemeClr val="tx2">
                  <a:lumMod val="60000"/>
                  <a:lumOff val="40000"/>
                </a:schemeClr>
              </a:buClr>
              <a:buFont typeface="Wingdings" panose="05000000000000000000" pitchFamily="2" charset="2"/>
              <a:buChar char="l"/>
            </a:pPr>
            <a:r>
              <a:rPr lang="zh-CN" altLang="en-US" sz="3200" dirty="0">
                <a:latin typeface="黑体" panose="02010609060101010101" pitchFamily="49" charset="-122"/>
                <a:ea typeface="黑体" panose="02010609060101010101" pitchFamily="49" charset="-122"/>
              </a:rPr>
              <a:t>举足轻重、不可替代</a:t>
            </a:r>
          </a:p>
          <a:p>
            <a:pPr marL="285750" indent="-285750">
              <a:buClr>
                <a:schemeClr val="tx2">
                  <a:lumMod val="60000"/>
                  <a:lumOff val="40000"/>
                </a:schemeClr>
              </a:buClr>
              <a:buFont typeface="Wingdings" panose="05000000000000000000" pitchFamily="2" charset="2"/>
              <a:buChar char="l"/>
            </a:pPr>
            <a:r>
              <a:rPr lang="zh-CN" altLang="en-US" sz="3200" dirty="0">
                <a:latin typeface="黑体" panose="02010609060101010101" pitchFamily="49" charset="-122"/>
                <a:ea typeface="黑体" panose="02010609060101010101" pitchFamily="49" charset="-122"/>
              </a:rPr>
              <a:t>相互支撑、相互促进</a:t>
            </a:r>
            <a:endParaRPr lang="en-US" altLang="zh-CN" sz="3200" dirty="0">
              <a:latin typeface="黑体" panose="02010609060101010101" pitchFamily="49" charset="-122"/>
              <a:ea typeface="黑体" panose="02010609060101010101" pitchFamily="49" charset="-122"/>
            </a:endParaRPr>
          </a:p>
        </p:txBody>
      </p:sp>
      <p:sp>
        <p:nvSpPr>
          <p:cNvPr id="8" name="文本框 7"/>
          <p:cNvSpPr txBox="1"/>
          <p:nvPr/>
        </p:nvSpPr>
        <p:spPr>
          <a:xfrm>
            <a:off x="3638118" y="5362034"/>
            <a:ext cx="877163" cy="369332"/>
          </a:xfrm>
          <a:prstGeom prst="rect">
            <a:avLst/>
          </a:prstGeom>
          <a:noFill/>
        </p:spPr>
        <p:txBody>
          <a:bodyPr wrap="none" rtlCol="0">
            <a:spAutoFit/>
          </a:bodyPr>
          <a:lstStyle/>
          <a:p>
            <a:r>
              <a:rPr lang="en-US" altLang="zh-CN" dirty="0" smtClean="0"/>
              <a:t>17</a:t>
            </a:r>
            <a:r>
              <a:rPr lang="zh-CN" altLang="en-US" dirty="0" smtClean="0"/>
              <a:t>世纪</a:t>
            </a:r>
            <a:endParaRPr lang="zh-CN" altLang="en-US" dirty="0"/>
          </a:p>
        </p:txBody>
      </p:sp>
      <p:sp>
        <p:nvSpPr>
          <p:cNvPr id="9" name="文本框 8"/>
          <p:cNvSpPr txBox="1"/>
          <p:nvPr/>
        </p:nvSpPr>
        <p:spPr>
          <a:xfrm>
            <a:off x="1055440" y="2965594"/>
            <a:ext cx="1338828" cy="369332"/>
          </a:xfrm>
          <a:prstGeom prst="rect">
            <a:avLst/>
          </a:prstGeom>
          <a:noFill/>
        </p:spPr>
        <p:txBody>
          <a:bodyPr wrap="none" rtlCol="0">
            <a:spAutoFit/>
          </a:bodyPr>
          <a:lstStyle/>
          <a:p>
            <a:r>
              <a:rPr lang="en-US" altLang="zh-CN" dirty="0" smtClean="0"/>
              <a:t>18</a:t>
            </a:r>
            <a:r>
              <a:rPr lang="zh-CN" altLang="en-US" dirty="0" smtClean="0"/>
              <a:t>、</a:t>
            </a:r>
            <a:r>
              <a:rPr lang="en-US" altLang="zh-CN" dirty="0" smtClean="0"/>
              <a:t>19</a:t>
            </a:r>
            <a:r>
              <a:rPr lang="zh-CN" altLang="en-US" dirty="0" smtClean="0"/>
              <a:t>世纪</a:t>
            </a:r>
            <a:endParaRPr lang="zh-CN" altLang="en-US" dirty="0"/>
          </a:p>
        </p:txBody>
      </p:sp>
      <p:sp>
        <p:nvSpPr>
          <p:cNvPr id="10" name="文本框 9"/>
          <p:cNvSpPr txBox="1"/>
          <p:nvPr/>
        </p:nvSpPr>
        <p:spPr>
          <a:xfrm>
            <a:off x="5947512" y="2291463"/>
            <a:ext cx="1338828" cy="369332"/>
          </a:xfrm>
          <a:prstGeom prst="rect">
            <a:avLst/>
          </a:prstGeom>
          <a:noFill/>
        </p:spPr>
        <p:txBody>
          <a:bodyPr wrap="none" rtlCol="0">
            <a:spAutoFit/>
          </a:bodyPr>
          <a:lstStyle/>
          <a:p>
            <a:r>
              <a:rPr lang="en-US" altLang="zh-CN" dirty="0" smtClean="0"/>
              <a:t>20</a:t>
            </a:r>
            <a:r>
              <a:rPr lang="zh-CN" altLang="en-US" dirty="0" smtClean="0"/>
              <a:t>世纪后期</a:t>
            </a:r>
            <a:endParaRPr lang="zh-CN" altLang="en-US" dirty="0"/>
          </a:p>
        </p:txBody>
      </p:sp>
    </p:spTree>
    <p:extLst>
      <p:ext uri="{BB962C8B-B14F-4D97-AF65-F5344CB8AC3E}">
        <p14:creationId xmlns:p14="http://schemas.microsoft.com/office/powerpoint/2010/main" val="46553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400" b="0" dirty="0" smtClean="0"/>
              <a:t>有些时候，计算机程序是一种方便的、可移动的工具，是一种“移动的风洞”</a:t>
            </a:r>
            <a:endParaRPr lang="zh-CN" altLang="en-US" sz="2400" b="0" dirty="0"/>
          </a:p>
        </p:txBody>
      </p:sp>
      <p:sp>
        <p:nvSpPr>
          <p:cNvPr id="5" name="Rectangle 4"/>
          <p:cNvSpPr>
            <a:spLocks noGrp="1" noChangeArrowheads="1"/>
          </p:cNvSpPr>
          <p:nvPr>
            <p:ph type="title"/>
          </p:nvPr>
        </p:nvSpPr>
        <p:spPr bwMode="auto">
          <a:xfrm>
            <a:off x="406400" y="260223"/>
            <a:ext cx="1036320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70000"/>
              </a:lnSpc>
              <a:spcBef>
                <a:spcPct val="50000"/>
              </a:spcBef>
            </a:pPr>
            <a:r>
              <a:rPr lang="en-US" altLang="zh-CN" sz="2800" b="1" dirty="0" smtClean="0">
                <a:solidFill>
                  <a:srgbClr val="000066"/>
                </a:solidFill>
                <a:latin typeface="宋体" panose="02010600030101010101" pitchFamily="2" charset="-122"/>
                <a:ea typeface="黑体" panose="02010609060101010101" pitchFamily="49" charset="-122"/>
              </a:rPr>
              <a:t>1.2</a:t>
            </a:r>
            <a:r>
              <a:rPr lang="zh-CN" altLang="en-US" sz="2800" b="1" dirty="0" smtClean="0">
                <a:solidFill>
                  <a:srgbClr val="000066"/>
                </a:solidFill>
                <a:latin typeface="宋体" panose="02010600030101010101" pitchFamily="2" charset="-122"/>
                <a:ea typeface="黑体" panose="02010609060101010101" pitchFamily="49" charset="-122"/>
              </a:rPr>
              <a:t>作为研究工具的计算流体力学</a:t>
            </a:r>
            <a:endParaRPr lang="zh-CN" altLang="en-US" sz="2800" b="1" dirty="0">
              <a:solidFill>
                <a:srgbClr val="000066"/>
              </a:solidFill>
              <a:latin typeface="宋体" panose="02010600030101010101" pitchFamily="2" charset="-122"/>
              <a:ea typeface="黑体" panose="02010609060101010101" pitchFamily="49" charset="-122"/>
            </a:endParaRPr>
          </a:p>
        </p:txBody>
      </p:sp>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4000" contrast="26000"/>
                    </a14:imgEffect>
                  </a14:imgLayer>
                </a14:imgProps>
              </a:ext>
              <a:ext uri="{28A0092B-C50C-407E-A947-70E740481C1C}">
                <a14:useLocalDpi xmlns:a14="http://schemas.microsoft.com/office/drawing/2010/main" val="0"/>
              </a:ext>
            </a:extLst>
          </a:blip>
          <a:srcRect l="22400" t="47250" r="6201" b="8652"/>
          <a:stretch/>
        </p:blipFill>
        <p:spPr>
          <a:xfrm>
            <a:off x="5001814" y="1877210"/>
            <a:ext cx="5189852" cy="4273996"/>
          </a:xfrm>
          <a:prstGeom prst="rect">
            <a:avLst/>
          </a:prstGeom>
        </p:spPr>
      </p:pic>
      <p:sp>
        <p:nvSpPr>
          <p:cNvPr id="8" name="文本框 7"/>
          <p:cNvSpPr txBox="1"/>
          <p:nvPr/>
        </p:nvSpPr>
        <p:spPr>
          <a:xfrm>
            <a:off x="10200456" y="4797152"/>
            <a:ext cx="889987" cy="369332"/>
          </a:xfrm>
          <a:prstGeom prst="rect">
            <a:avLst/>
          </a:prstGeom>
          <a:noFill/>
        </p:spPr>
        <p:txBody>
          <a:bodyPr wrap="none" rtlCol="0">
            <a:spAutoFit/>
          </a:bodyPr>
          <a:lstStyle/>
          <a:p>
            <a:r>
              <a:rPr lang="zh-CN" altLang="en-US" dirty="0" smtClean="0"/>
              <a:t>定常流</a:t>
            </a:r>
            <a:endParaRPr lang="zh-CN" altLang="en-US" dirty="0"/>
          </a:p>
        </p:txBody>
      </p:sp>
      <p:sp>
        <p:nvSpPr>
          <p:cNvPr id="9" name="文本框 8"/>
          <p:cNvSpPr txBox="1"/>
          <p:nvPr/>
        </p:nvSpPr>
        <p:spPr>
          <a:xfrm>
            <a:off x="10254273" y="2305066"/>
            <a:ext cx="1120820" cy="369332"/>
          </a:xfrm>
          <a:prstGeom prst="rect">
            <a:avLst/>
          </a:prstGeom>
          <a:noFill/>
        </p:spPr>
        <p:txBody>
          <a:bodyPr wrap="none" rtlCol="0">
            <a:spAutoFit/>
          </a:bodyPr>
          <a:lstStyle/>
          <a:p>
            <a:r>
              <a:rPr lang="zh-CN" altLang="en-US" dirty="0" smtClean="0"/>
              <a:t>非定常流</a:t>
            </a:r>
            <a:endParaRPr lang="zh-CN" altLang="en-US" dirty="0"/>
          </a:p>
        </p:txBody>
      </p:sp>
      <p:sp>
        <p:nvSpPr>
          <p:cNvPr id="10" name="矩形 9"/>
          <p:cNvSpPr/>
          <p:nvPr/>
        </p:nvSpPr>
        <p:spPr bwMode="auto">
          <a:xfrm>
            <a:off x="951070" y="2942725"/>
            <a:ext cx="2664296" cy="1008112"/>
          </a:xfrm>
          <a:prstGeom prst="rect">
            <a:avLst/>
          </a:prstGeom>
          <a:noFill/>
          <a:ln w="9525" cap="flat" cmpd="sng" algn="ctr">
            <a:solidFill>
              <a:schemeClr val="tx2">
                <a:lumMod val="60000"/>
                <a:lumOff val="4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2000" b="1" dirty="0" smtClean="0">
                <a:solidFill>
                  <a:schemeClr val="tx2">
                    <a:lumMod val="60000"/>
                    <a:lumOff val="40000"/>
                  </a:schemeClr>
                </a:solidFill>
              </a:rPr>
              <a:t>有限差分方法求解二维粘性流动的</a:t>
            </a:r>
            <a:r>
              <a:rPr lang="en-US" altLang="zh-CN" sz="2000" b="1" dirty="0" err="1" smtClean="0">
                <a:solidFill>
                  <a:schemeClr val="tx2">
                    <a:lumMod val="60000"/>
                    <a:lumOff val="40000"/>
                  </a:schemeClr>
                </a:solidFill>
              </a:rPr>
              <a:t>Navier</a:t>
            </a:r>
            <a:r>
              <a:rPr lang="en-US" altLang="zh-CN" sz="2000" b="1" dirty="0" smtClean="0">
                <a:solidFill>
                  <a:schemeClr val="tx2">
                    <a:lumMod val="60000"/>
                    <a:lumOff val="40000"/>
                  </a:schemeClr>
                </a:solidFill>
              </a:rPr>
              <a:t>-Stokes</a:t>
            </a:r>
            <a:r>
              <a:rPr lang="zh-CN" altLang="en-US" sz="2000" b="1" dirty="0" smtClean="0">
                <a:solidFill>
                  <a:schemeClr val="tx2">
                    <a:lumMod val="60000"/>
                    <a:lumOff val="40000"/>
                  </a:schemeClr>
                </a:solidFill>
              </a:rPr>
              <a:t>方程</a:t>
            </a:r>
            <a:endParaRPr kumimoji="0" lang="zh-CN" altLang="en-US" sz="2000" b="1" i="0" u="none" strike="noStrike" cap="none" normalizeH="0" baseline="0" dirty="0" smtClean="0">
              <a:ln>
                <a:noFill/>
              </a:ln>
              <a:solidFill>
                <a:schemeClr val="tx2">
                  <a:lumMod val="60000"/>
                  <a:lumOff val="40000"/>
                </a:schemeClr>
              </a:solidFill>
              <a:effectLst/>
            </a:endParaRPr>
          </a:p>
        </p:txBody>
      </p:sp>
      <p:sp>
        <p:nvSpPr>
          <p:cNvPr id="11" name="下箭头 10"/>
          <p:cNvSpPr/>
          <p:nvPr/>
        </p:nvSpPr>
        <p:spPr bwMode="auto">
          <a:xfrm>
            <a:off x="2103198" y="4058849"/>
            <a:ext cx="360040" cy="360040"/>
          </a:xfrm>
          <a:prstGeom prst="downArrow">
            <a:avLst/>
          </a:prstGeom>
          <a:solidFill>
            <a:schemeClr val="tx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imes New Roman" panose="02020603050405020304" pitchFamily="18" charset="0"/>
            </a:endParaRPr>
          </a:p>
        </p:txBody>
      </p:sp>
      <p:sp>
        <p:nvSpPr>
          <p:cNvPr id="12" name="矩形 11"/>
          <p:cNvSpPr/>
          <p:nvPr/>
        </p:nvSpPr>
        <p:spPr bwMode="auto">
          <a:xfrm>
            <a:off x="962607" y="4526901"/>
            <a:ext cx="2664296" cy="100811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zh-CN" altLang="en-US" sz="2000" b="1" dirty="0">
                <a:solidFill>
                  <a:schemeClr val="bg1"/>
                </a:solidFill>
              </a:rPr>
              <a:t>计算绕翼型的粘性亚声速可压缩流的程序</a:t>
            </a:r>
          </a:p>
        </p:txBody>
      </p:sp>
    </p:spTree>
    <p:extLst>
      <p:ext uri="{BB962C8B-B14F-4D97-AF65-F5344CB8AC3E}">
        <p14:creationId xmlns:p14="http://schemas.microsoft.com/office/powerpoint/2010/main" val="326907689"/>
      </p:ext>
    </p:extLst>
  </p:cSld>
  <p:clrMapOvr>
    <a:masterClrMapping/>
  </p:clrMapOvr>
</p:sld>
</file>

<file path=ppt/theme/theme1.xml><?xml version="1.0" encoding="utf-8"?>
<a:theme xmlns:a="http://schemas.openxmlformats.org/drawingml/2006/main" name="024betty_wave">
  <a:themeElements>
    <a:clrScheme name="024betty_wave 3">
      <a:dk1>
        <a:srgbClr val="000000"/>
      </a:dk1>
      <a:lt1>
        <a:srgbClr val="FFFFFF"/>
      </a:lt1>
      <a:dk2>
        <a:srgbClr val="003468"/>
      </a:dk2>
      <a:lt2>
        <a:srgbClr val="969696"/>
      </a:lt2>
      <a:accent1>
        <a:srgbClr val="99CC00"/>
      </a:accent1>
      <a:accent2>
        <a:srgbClr val="6699FF"/>
      </a:accent2>
      <a:accent3>
        <a:srgbClr val="FFFFFF"/>
      </a:accent3>
      <a:accent4>
        <a:srgbClr val="000000"/>
      </a:accent4>
      <a:accent5>
        <a:srgbClr val="CAE2AA"/>
      </a:accent5>
      <a:accent6>
        <a:srgbClr val="5C8AE7"/>
      </a:accent6>
      <a:hlink>
        <a:srgbClr val="99CCFF"/>
      </a:hlink>
      <a:folHlink>
        <a:srgbClr val="CCFFFF"/>
      </a:folHlink>
    </a:clrScheme>
    <a:fontScheme name="024betty_wav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024betty_wave 1">
        <a:dk1>
          <a:srgbClr val="000000"/>
        </a:dk1>
        <a:lt1>
          <a:srgbClr val="FFFFFF"/>
        </a:lt1>
        <a:dk2>
          <a:srgbClr val="003060"/>
        </a:dk2>
        <a:lt2>
          <a:srgbClr val="969696"/>
        </a:lt2>
        <a:accent1>
          <a:srgbClr val="FF9900"/>
        </a:accent1>
        <a:accent2>
          <a:srgbClr val="336387"/>
        </a:accent2>
        <a:accent3>
          <a:srgbClr val="FFFFFF"/>
        </a:accent3>
        <a:accent4>
          <a:srgbClr val="000000"/>
        </a:accent4>
        <a:accent5>
          <a:srgbClr val="FFCAAA"/>
        </a:accent5>
        <a:accent6>
          <a:srgbClr val="2D597A"/>
        </a:accent6>
        <a:hlink>
          <a:srgbClr val="66CAE2"/>
        </a:hlink>
        <a:folHlink>
          <a:srgbClr val="CCECFF"/>
        </a:folHlink>
      </a:clrScheme>
      <a:clrMap bg1="lt1" tx1="dk1" bg2="lt2" tx2="dk2" accent1="accent1" accent2="accent2" accent3="accent3" accent4="accent4" accent5="accent5" accent6="accent6" hlink="hlink" folHlink="folHlink"/>
    </a:extraClrScheme>
    <a:extraClrScheme>
      <a:clrScheme name="024betty_wave 2">
        <a:dk1>
          <a:srgbClr val="000000"/>
        </a:dk1>
        <a:lt1>
          <a:srgbClr val="FFFFFF"/>
        </a:lt1>
        <a:dk2>
          <a:srgbClr val="000066"/>
        </a:dk2>
        <a:lt2>
          <a:srgbClr val="969696"/>
        </a:lt2>
        <a:accent1>
          <a:srgbClr val="33CCCC"/>
        </a:accent1>
        <a:accent2>
          <a:srgbClr val="333399"/>
        </a:accent2>
        <a:accent3>
          <a:srgbClr val="FFFFFF"/>
        </a:accent3>
        <a:accent4>
          <a:srgbClr val="000000"/>
        </a:accent4>
        <a:accent5>
          <a:srgbClr val="ADE2E2"/>
        </a:accent5>
        <a:accent6>
          <a:srgbClr val="2D2D8A"/>
        </a:accent6>
        <a:hlink>
          <a:srgbClr val="9999FF"/>
        </a:hlink>
        <a:folHlink>
          <a:srgbClr val="CCECFF"/>
        </a:folHlink>
      </a:clrScheme>
      <a:clrMap bg1="lt1" tx1="dk1" bg2="lt2" tx2="dk2" accent1="accent1" accent2="accent2" accent3="accent3" accent4="accent4" accent5="accent5" accent6="accent6" hlink="hlink" folHlink="folHlink"/>
    </a:extraClrScheme>
    <a:extraClrScheme>
      <a:clrScheme name="024betty_wave 3">
        <a:dk1>
          <a:srgbClr val="000000"/>
        </a:dk1>
        <a:lt1>
          <a:srgbClr val="FFFFFF"/>
        </a:lt1>
        <a:dk2>
          <a:srgbClr val="003468"/>
        </a:dk2>
        <a:lt2>
          <a:srgbClr val="969696"/>
        </a:lt2>
        <a:accent1>
          <a:srgbClr val="99CC00"/>
        </a:accent1>
        <a:accent2>
          <a:srgbClr val="6699FF"/>
        </a:accent2>
        <a:accent3>
          <a:srgbClr val="FFFFFF"/>
        </a:accent3>
        <a:accent4>
          <a:srgbClr val="000000"/>
        </a:accent4>
        <a:accent5>
          <a:srgbClr val="CAE2AA"/>
        </a:accent5>
        <a:accent6>
          <a:srgbClr val="5C8AE7"/>
        </a:accent6>
        <a:hlink>
          <a:srgbClr val="99CCFF"/>
        </a:hlink>
        <a:folHlink>
          <a:srgbClr val="CCFFFF"/>
        </a:folHlink>
      </a:clrScheme>
      <a:clrMap bg1="lt1" tx1="dk1" bg2="lt2" tx2="dk2" accent1="accent1" accent2="accent2" accent3="accent3" accent4="accent4" accent5="accent5" accent6="accent6" hlink="hlink" folHlink="folHlink"/>
    </a:extraClrScheme>
    <a:extraClrScheme>
      <a:clrScheme name="024betty_wave 4">
        <a:dk1>
          <a:srgbClr val="000000"/>
        </a:dk1>
        <a:lt1>
          <a:srgbClr val="FFFFFF"/>
        </a:lt1>
        <a:dk2>
          <a:srgbClr val="003060"/>
        </a:dk2>
        <a:lt2>
          <a:srgbClr val="969696"/>
        </a:lt2>
        <a:accent1>
          <a:srgbClr val="CCCC00"/>
        </a:accent1>
        <a:accent2>
          <a:srgbClr val="336387"/>
        </a:accent2>
        <a:accent3>
          <a:srgbClr val="FFFFFF"/>
        </a:accent3>
        <a:accent4>
          <a:srgbClr val="000000"/>
        </a:accent4>
        <a:accent5>
          <a:srgbClr val="E2E2AA"/>
        </a:accent5>
        <a:accent6>
          <a:srgbClr val="2D597A"/>
        </a:accent6>
        <a:hlink>
          <a:srgbClr val="66CAE2"/>
        </a:hlink>
        <a:folHlink>
          <a:srgbClr val="CC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经典PPT教学模板.ppt [兼容模式]" id="{D9083A99-5511-4E92-9E24-9983C54A92C8}" vid="{49B2D637-67D3-4D1E-A42D-AE53299A7FD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3572</TotalTime>
  <Words>2649</Words>
  <Application>Microsoft Office PowerPoint</Application>
  <PresentationFormat>宽屏</PresentationFormat>
  <Paragraphs>353</Paragraphs>
  <Slides>65</Slides>
  <Notes>0</Notes>
  <HiddenSlides>0</HiddenSlides>
  <MMClips>4</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vt:i4>
      </vt:variant>
      <vt:variant>
        <vt:lpstr>幻灯片标题</vt:lpstr>
      </vt:variant>
      <vt:variant>
        <vt:i4>65</vt:i4>
      </vt:variant>
    </vt:vector>
  </HeadingPairs>
  <TitlesOfParts>
    <vt:vector size="83" baseType="lpstr">
      <vt:lpstr>Gulim</vt:lpstr>
      <vt:lpstr>等线</vt:lpstr>
      <vt:lpstr>黑体</vt:lpstr>
      <vt:lpstr>楷体</vt:lpstr>
      <vt:lpstr>楷体_GB2312</vt:lpstr>
      <vt:lpstr>隶书</vt:lpstr>
      <vt:lpstr>宋体</vt:lpstr>
      <vt:lpstr>Arial</vt:lpstr>
      <vt:lpstr>Cambria Math</vt:lpstr>
      <vt:lpstr>Lucida Sans Unicode</vt:lpstr>
      <vt:lpstr>Tahoma</vt:lpstr>
      <vt:lpstr>Times New Roman</vt:lpstr>
      <vt:lpstr>Verdana</vt:lpstr>
      <vt:lpstr>Wingdings</vt:lpstr>
      <vt:lpstr>024betty_wave</vt:lpstr>
      <vt:lpstr>公式</vt:lpstr>
      <vt:lpstr>Equation.3</vt:lpstr>
      <vt:lpstr>Equation</vt:lpstr>
      <vt:lpstr>计算流体力学与程序设计</vt:lpstr>
      <vt:lpstr>PowerPoint 演示文稿</vt:lpstr>
      <vt:lpstr>PowerPoint 演示文稿</vt:lpstr>
      <vt:lpstr>PowerPoint 演示文稿</vt:lpstr>
      <vt:lpstr>第一章  计算流体力学的概念和意义</vt:lpstr>
      <vt:lpstr>PowerPoint 演示文稿</vt:lpstr>
      <vt:lpstr>PowerPoint 演示文稿</vt:lpstr>
      <vt:lpstr>1.1为什么要学习计算流体力学？</vt:lpstr>
      <vt:lpstr>1.2作为研究工具的计算流体力学</vt:lpstr>
      <vt:lpstr>PowerPoint 演示文稿</vt:lpstr>
      <vt:lpstr>1.3 作为设计工具的计算流体力学</vt:lpstr>
      <vt:lpstr>1.4 计算流体力学的应用实例</vt:lpstr>
      <vt:lpstr>阀门内部的速度分布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CFD研究步骤</vt:lpstr>
      <vt:lpstr>PowerPoint 演示文稿</vt:lpstr>
      <vt:lpstr>第二章 流体力学的控制方程</vt:lpstr>
      <vt:lpstr>PowerPoint 演示文稿</vt:lpstr>
      <vt:lpstr>2.2流动模型</vt:lpstr>
      <vt:lpstr>2.3 物质导数</vt:lpstr>
      <vt:lpstr>PowerPoint 演示文稿</vt:lpstr>
      <vt:lpstr>2.8流体力学控制方程的总结</vt:lpstr>
      <vt:lpstr>PowerPoint 演示文稿</vt:lpstr>
      <vt:lpstr>2.9物理边界条件</vt:lpstr>
      <vt:lpstr>2.10适合CFD使用的控制方程</vt:lpstr>
      <vt:lpstr>流体力学的附加方程、关系式</vt:lpstr>
      <vt:lpstr>流体力学方程的多种型式</vt:lpstr>
      <vt:lpstr>PowerPoint 演示文稿</vt:lpstr>
      <vt:lpstr>守恒型（Euler方程）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窄带过程及白噪声过程的功率谱密度</dc:title>
  <dc:creator>User</dc:creator>
  <cp:lastModifiedBy>lee_HW</cp:lastModifiedBy>
  <cp:revision>198</cp:revision>
  <dcterms:created xsi:type="dcterms:W3CDTF">2012-04-20T03:08:51Z</dcterms:created>
  <dcterms:modified xsi:type="dcterms:W3CDTF">2021-02-22T14:08:39Z</dcterms:modified>
</cp:coreProperties>
</file>